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5" r:id="rId4"/>
  </p:sldMasterIdLst>
  <p:notesMasterIdLst>
    <p:notesMasterId r:id="rId14"/>
  </p:notesMasterIdLst>
  <p:handoutMasterIdLst>
    <p:handoutMasterId r:id="rId15"/>
  </p:handoutMasterIdLst>
  <p:sldIdLst>
    <p:sldId id="347" r:id="rId5"/>
    <p:sldId id="367" r:id="rId6"/>
    <p:sldId id="368" r:id="rId7"/>
    <p:sldId id="370" r:id="rId8"/>
    <p:sldId id="374" r:id="rId9"/>
    <p:sldId id="369" r:id="rId10"/>
    <p:sldId id="373" r:id="rId11"/>
    <p:sldId id="371" r:id="rId12"/>
    <p:sldId id="372"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Montserrat" panose="00000500000000000000" pitchFamily="50" charset="0"/>
      <p:regular r:id="rId20"/>
      <p:bold r:id="rId21"/>
      <p:italic r:id="rId22"/>
      <p:boldItalic r:id="rId23"/>
    </p:embeddedFont>
    <p:embeddedFont>
      <p:font typeface="Montserrat Light" panose="00000400000000000000" pitchFamily="2" charset="0"/>
      <p:regular r:id="rId24"/>
      <p: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E879B3-982D-2140-1DA9-A149FC4C3C00}" name="Maike Poggel" initials="MP" userId="S::maike.poggel@vector.co.nz::62ad6c12-e3d6-44bd-b741-bbb542f7ee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FEF448-50EA-4905-9673-A0CE24CC3EB6}" v="110" dt="2023-08-30T03:07:13.698"/>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501" autoAdjust="0"/>
  </p:normalViewPr>
  <p:slideViewPr>
    <p:cSldViewPr snapToGrid="0" snapToObjects="1">
      <p:cViewPr>
        <p:scale>
          <a:sx n="60" d="100"/>
          <a:sy n="60" d="100"/>
        </p:scale>
        <p:origin x="908" y="2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5" d="100"/>
          <a:sy n="65" d="100"/>
        </p:scale>
        <p:origin x="2602"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ke Poggel" userId="62ad6c12-e3d6-44bd-b741-bbb542f7eec9" providerId="ADAL" clId="{D7FEF448-50EA-4905-9673-A0CE24CC3EB6}"/>
    <pc:docChg chg="undo redo custSel addSld delSld modSld sldOrd">
      <pc:chgData name="Maike Poggel" userId="62ad6c12-e3d6-44bd-b741-bbb542f7eec9" providerId="ADAL" clId="{D7FEF448-50EA-4905-9673-A0CE24CC3EB6}" dt="2023-08-30T21:44:25.460" v="25977" actId="2696"/>
      <pc:docMkLst>
        <pc:docMk/>
      </pc:docMkLst>
      <pc:sldChg chg="add del">
        <pc:chgData name="Maike Poggel" userId="62ad6c12-e3d6-44bd-b741-bbb542f7eec9" providerId="ADAL" clId="{D7FEF448-50EA-4905-9673-A0CE24CC3EB6}" dt="2023-08-30T21:44:25.460" v="25977" actId="2696"/>
        <pc:sldMkLst>
          <pc:docMk/>
          <pc:sldMk cId="1053776192" sldId="344"/>
        </pc:sldMkLst>
      </pc:sldChg>
      <pc:sldChg chg="add del">
        <pc:chgData name="Maike Poggel" userId="62ad6c12-e3d6-44bd-b741-bbb542f7eec9" providerId="ADAL" clId="{D7FEF448-50EA-4905-9673-A0CE24CC3EB6}" dt="2023-08-30T21:44:25.460" v="25977" actId="2696"/>
        <pc:sldMkLst>
          <pc:docMk/>
          <pc:sldMk cId="4091437080" sldId="345"/>
        </pc:sldMkLst>
      </pc:sldChg>
      <pc:sldChg chg="add del">
        <pc:chgData name="Maike Poggel" userId="62ad6c12-e3d6-44bd-b741-bbb542f7eec9" providerId="ADAL" clId="{D7FEF448-50EA-4905-9673-A0CE24CC3EB6}" dt="2023-08-30T21:44:25.460" v="25977" actId="2696"/>
        <pc:sldMkLst>
          <pc:docMk/>
          <pc:sldMk cId="3773364562" sldId="346"/>
        </pc:sldMkLst>
      </pc:sldChg>
      <pc:sldChg chg="modNotesTx">
        <pc:chgData name="Maike Poggel" userId="62ad6c12-e3d6-44bd-b741-bbb542f7eec9" providerId="ADAL" clId="{D7FEF448-50EA-4905-9673-A0CE24CC3EB6}" dt="2023-08-27T23:31:28.099" v="3863" actId="20577"/>
        <pc:sldMkLst>
          <pc:docMk/>
          <pc:sldMk cId="2626766335" sldId="347"/>
        </pc:sldMkLst>
      </pc:sldChg>
      <pc:sldChg chg="add del">
        <pc:chgData name="Maike Poggel" userId="62ad6c12-e3d6-44bd-b741-bbb542f7eec9" providerId="ADAL" clId="{D7FEF448-50EA-4905-9673-A0CE24CC3EB6}" dt="2023-08-30T21:44:25.460" v="25977" actId="2696"/>
        <pc:sldMkLst>
          <pc:docMk/>
          <pc:sldMk cId="4158978403" sldId="363"/>
        </pc:sldMkLst>
      </pc:sldChg>
      <pc:sldChg chg="add del">
        <pc:chgData name="Maike Poggel" userId="62ad6c12-e3d6-44bd-b741-bbb542f7eec9" providerId="ADAL" clId="{D7FEF448-50EA-4905-9673-A0CE24CC3EB6}" dt="2023-08-30T21:44:25.460" v="25977" actId="2696"/>
        <pc:sldMkLst>
          <pc:docMk/>
          <pc:sldMk cId="2426039055" sldId="364"/>
        </pc:sldMkLst>
      </pc:sldChg>
      <pc:sldChg chg="add del">
        <pc:chgData name="Maike Poggel" userId="62ad6c12-e3d6-44bd-b741-bbb542f7eec9" providerId="ADAL" clId="{D7FEF448-50EA-4905-9673-A0CE24CC3EB6}" dt="2023-08-30T21:44:25.460" v="25977" actId="2696"/>
        <pc:sldMkLst>
          <pc:docMk/>
          <pc:sldMk cId="368387217" sldId="365"/>
        </pc:sldMkLst>
      </pc:sldChg>
      <pc:sldChg chg="add del ord">
        <pc:chgData name="Maike Poggel" userId="62ad6c12-e3d6-44bd-b741-bbb542f7eec9" providerId="ADAL" clId="{D7FEF448-50EA-4905-9673-A0CE24CC3EB6}" dt="2023-08-30T21:44:25.460" v="25977" actId="2696"/>
        <pc:sldMkLst>
          <pc:docMk/>
          <pc:sldMk cId="4163408248" sldId="366"/>
        </pc:sldMkLst>
      </pc:sldChg>
      <pc:sldChg chg="modSp mod modNotesTx">
        <pc:chgData name="Maike Poggel" userId="62ad6c12-e3d6-44bd-b741-bbb542f7eec9" providerId="ADAL" clId="{D7FEF448-50EA-4905-9673-A0CE24CC3EB6}" dt="2023-08-30T21:42:34.198" v="25862" actId="20577"/>
        <pc:sldMkLst>
          <pc:docMk/>
          <pc:sldMk cId="1439286486" sldId="367"/>
        </pc:sldMkLst>
        <pc:spChg chg="mod">
          <ac:chgData name="Maike Poggel" userId="62ad6c12-e3d6-44bd-b741-bbb542f7eec9" providerId="ADAL" clId="{D7FEF448-50EA-4905-9673-A0CE24CC3EB6}" dt="2023-08-29T08:39:10.186" v="20406" actId="20577"/>
          <ac:spMkLst>
            <pc:docMk/>
            <pc:sldMk cId="1439286486" sldId="367"/>
            <ac:spMk id="3" creationId="{3D365D05-500C-BF1B-8605-AFE3541FEC32}"/>
          </ac:spMkLst>
        </pc:spChg>
        <pc:spChg chg="mod">
          <ac:chgData name="Maike Poggel" userId="62ad6c12-e3d6-44bd-b741-bbb542f7eec9" providerId="ADAL" clId="{D7FEF448-50EA-4905-9673-A0CE24CC3EB6}" dt="2023-08-27T22:56:47.387" v="1211" actId="1076"/>
          <ac:spMkLst>
            <pc:docMk/>
            <pc:sldMk cId="1439286486" sldId="367"/>
            <ac:spMk id="4" creationId="{A7D5E29B-37FA-07E7-BD29-70806059AC46}"/>
          </ac:spMkLst>
        </pc:spChg>
        <pc:picChg chg="mod modCrop">
          <ac:chgData name="Maike Poggel" userId="62ad6c12-e3d6-44bd-b741-bbb542f7eec9" providerId="ADAL" clId="{D7FEF448-50EA-4905-9673-A0CE24CC3EB6}" dt="2023-08-27T22:56:52.152" v="1212" actId="14100"/>
          <ac:picMkLst>
            <pc:docMk/>
            <pc:sldMk cId="1439286486" sldId="367"/>
            <ac:picMk id="6" creationId="{A52525AE-6E3B-0D18-401E-B70094DBADC9}"/>
          </ac:picMkLst>
        </pc:picChg>
      </pc:sldChg>
      <pc:sldChg chg="addSp delSp modSp mod addCm delCm modNotesTx">
        <pc:chgData name="Maike Poggel" userId="62ad6c12-e3d6-44bd-b741-bbb542f7eec9" providerId="ADAL" clId="{D7FEF448-50EA-4905-9673-A0CE24CC3EB6}" dt="2023-08-30T21:43:31.968" v="25974" actId="20577"/>
        <pc:sldMkLst>
          <pc:docMk/>
          <pc:sldMk cId="4248140140" sldId="368"/>
        </pc:sldMkLst>
        <pc:spChg chg="del">
          <ac:chgData name="Maike Poggel" userId="62ad6c12-e3d6-44bd-b741-bbb542f7eec9" providerId="ADAL" clId="{D7FEF448-50EA-4905-9673-A0CE24CC3EB6}" dt="2023-08-24T22:34:48.703" v="0" actId="22"/>
          <ac:spMkLst>
            <pc:docMk/>
            <pc:sldMk cId="4248140140" sldId="368"/>
            <ac:spMk id="3" creationId="{971372B3-56A0-C453-C1AC-71A9BADCEE3B}"/>
          </ac:spMkLst>
        </pc:spChg>
        <pc:spChg chg="mod">
          <ac:chgData name="Maike Poggel" userId="62ad6c12-e3d6-44bd-b741-bbb542f7eec9" providerId="ADAL" clId="{D7FEF448-50EA-4905-9673-A0CE24CC3EB6}" dt="2023-08-28T23:10:53.943" v="19910" actId="20577"/>
          <ac:spMkLst>
            <pc:docMk/>
            <pc:sldMk cId="4248140140" sldId="368"/>
            <ac:spMk id="4" creationId="{33684CAB-4D64-258B-0A3A-2CBFED3D1D06}"/>
          </ac:spMkLst>
        </pc:spChg>
        <pc:picChg chg="add mod ord">
          <ac:chgData name="Maike Poggel" userId="62ad6c12-e3d6-44bd-b741-bbb542f7eec9" providerId="ADAL" clId="{D7FEF448-50EA-4905-9673-A0CE24CC3EB6}" dt="2023-08-24T22:35:41.546" v="3" actId="1076"/>
          <ac:picMkLst>
            <pc:docMk/>
            <pc:sldMk cId="4248140140" sldId="368"/>
            <ac:picMk id="6" creationId="{DEF13D28-4EFD-12F6-AE54-7F8A3F672F10}"/>
          </ac:picMkLst>
        </pc:picChg>
      </pc:sldChg>
      <pc:sldChg chg="addSp delSp modSp mod addCm delCm modCm modNotesTx">
        <pc:chgData name="Maike Poggel" userId="62ad6c12-e3d6-44bd-b741-bbb542f7eec9" providerId="ADAL" clId="{D7FEF448-50EA-4905-9673-A0CE24CC3EB6}" dt="2023-08-29T09:18:40.538" v="22873" actId="14100"/>
        <pc:sldMkLst>
          <pc:docMk/>
          <pc:sldMk cId="3980440422" sldId="369"/>
        </pc:sldMkLst>
        <pc:spChg chg="mod">
          <ac:chgData name="Maike Poggel" userId="62ad6c12-e3d6-44bd-b741-bbb542f7eec9" providerId="ADAL" clId="{D7FEF448-50EA-4905-9673-A0CE24CC3EB6}" dt="2023-08-29T09:12:18.709" v="22520" actId="20577"/>
          <ac:spMkLst>
            <pc:docMk/>
            <pc:sldMk cId="3980440422" sldId="369"/>
            <ac:spMk id="3" creationId="{BC6D78AF-C0B2-88B7-2481-AB1A818F6C77}"/>
          </ac:spMkLst>
        </pc:spChg>
        <pc:spChg chg="mod">
          <ac:chgData name="Maike Poggel" userId="62ad6c12-e3d6-44bd-b741-bbb542f7eec9" providerId="ADAL" clId="{D7FEF448-50EA-4905-9673-A0CE24CC3EB6}" dt="2023-08-25T02:19:41.718" v="826" actId="6549"/>
          <ac:spMkLst>
            <pc:docMk/>
            <pc:sldMk cId="3980440422" sldId="369"/>
            <ac:spMk id="4" creationId="{0DA90C28-FB8D-6ED1-BF4D-FE5EC1BD99DE}"/>
          </ac:spMkLst>
        </pc:spChg>
        <pc:graphicFrameChg chg="add del mod modGraphic">
          <ac:chgData name="Maike Poggel" userId="62ad6c12-e3d6-44bd-b741-bbb542f7eec9" providerId="ADAL" clId="{D7FEF448-50EA-4905-9673-A0CE24CC3EB6}" dt="2023-08-29T09:13:15.509" v="22522" actId="21"/>
          <ac:graphicFrameMkLst>
            <pc:docMk/>
            <pc:sldMk cId="3980440422" sldId="369"/>
            <ac:graphicFrameMk id="6" creationId="{FD772148-0D41-87E9-E215-A858FA16BE98}"/>
          </ac:graphicFrameMkLst>
        </pc:graphicFrameChg>
        <pc:picChg chg="add mod">
          <ac:chgData name="Maike Poggel" userId="62ad6c12-e3d6-44bd-b741-bbb542f7eec9" providerId="ADAL" clId="{D7FEF448-50EA-4905-9673-A0CE24CC3EB6}" dt="2023-08-29T09:18:37.062" v="22872" actId="1035"/>
          <ac:picMkLst>
            <pc:docMk/>
            <pc:sldMk cId="3980440422" sldId="369"/>
            <ac:picMk id="5" creationId="{0ECDF360-28EE-530A-5819-C7D48A9D81CD}"/>
          </ac:picMkLst>
        </pc:picChg>
        <pc:picChg chg="add del mod">
          <ac:chgData name="Maike Poggel" userId="62ad6c12-e3d6-44bd-b741-bbb542f7eec9" providerId="ADAL" clId="{D7FEF448-50EA-4905-9673-A0CE24CC3EB6}" dt="2023-08-29T09:10:53.670" v="22391" actId="478"/>
          <ac:picMkLst>
            <pc:docMk/>
            <pc:sldMk cId="3980440422" sldId="369"/>
            <ac:picMk id="1026" creationId="{E2C800B6-BBC0-BAEB-3DE8-A1DF50130C65}"/>
          </ac:picMkLst>
        </pc:picChg>
        <pc:picChg chg="add mod">
          <ac:chgData name="Maike Poggel" userId="62ad6c12-e3d6-44bd-b741-bbb542f7eec9" providerId="ADAL" clId="{D7FEF448-50EA-4905-9673-A0CE24CC3EB6}" dt="2023-08-29T09:18:37.062" v="22872" actId="1035"/>
          <ac:picMkLst>
            <pc:docMk/>
            <pc:sldMk cId="3980440422" sldId="369"/>
            <ac:picMk id="1028" creationId="{BCF19241-70D6-D6C8-35F2-E0350B77FE32}"/>
          </ac:picMkLst>
        </pc:picChg>
        <pc:picChg chg="add mod">
          <ac:chgData name="Maike Poggel" userId="62ad6c12-e3d6-44bd-b741-bbb542f7eec9" providerId="ADAL" clId="{D7FEF448-50EA-4905-9673-A0CE24CC3EB6}" dt="2023-08-29T09:18:40.538" v="22873" actId="14100"/>
          <ac:picMkLst>
            <pc:docMk/>
            <pc:sldMk cId="3980440422" sldId="369"/>
            <ac:picMk id="1030" creationId="{EF2135F9-4900-740C-A013-634E9F90C9F0}"/>
          </ac:picMkLst>
        </pc:picChg>
      </pc:sldChg>
      <pc:sldChg chg="addSp delSp modSp mod addCm delCm modCm modNotesTx">
        <pc:chgData name="Maike Poggel" userId="62ad6c12-e3d6-44bd-b741-bbb542f7eec9" providerId="ADAL" clId="{D7FEF448-50EA-4905-9673-A0CE24CC3EB6}" dt="2023-08-30T21:10:41.651" v="25297" actId="20577"/>
        <pc:sldMkLst>
          <pc:docMk/>
          <pc:sldMk cId="709606863" sldId="370"/>
        </pc:sldMkLst>
        <pc:spChg chg="del">
          <ac:chgData name="Maike Poggel" userId="62ad6c12-e3d6-44bd-b741-bbb542f7eec9" providerId="ADAL" clId="{D7FEF448-50EA-4905-9673-A0CE24CC3EB6}" dt="2023-08-24T22:41:40.695" v="4" actId="22"/>
          <ac:spMkLst>
            <pc:docMk/>
            <pc:sldMk cId="709606863" sldId="370"/>
            <ac:spMk id="4" creationId="{59C4A33A-E48E-6385-CB86-B6D90804C4EA}"/>
          </ac:spMkLst>
        </pc:spChg>
        <pc:spChg chg="mod">
          <ac:chgData name="Maike Poggel" userId="62ad6c12-e3d6-44bd-b741-bbb542f7eec9" providerId="ADAL" clId="{D7FEF448-50EA-4905-9673-A0CE24CC3EB6}" dt="2023-08-25T02:19:30.406" v="810" actId="20577"/>
          <ac:spMkLst>
            <pc:docMk/>
            <pc:sldMk cId="709606863" sldId="370"/>
            <ac:spMk id="5" creationId="{4CC2AC17-0018-5DEB-3486-D75A7E62EEA4}"/>
          </ac:spMkLst>
        </pc:spChg>
        <pc:graphicFrameChg chg="add mod">
          <ac:chgData name="Maike Poggel" userId="62ad6c12-e3d6-44bd-b741-bbb542f7eec9" providerId="ADAL" clId="{D7FEF448-50EA-4905-9673-A0CE24CC3EB6}" dt="2023-08-30T02:54:56.272" v="24379" actId="1076"/>
          <ac:graphicFrameMkLst>
            <pc:docMk/>
            <pc:sldMk cId="709606863" sldId="370"/>
            <ac:graphicFrameMk id="4" creationId="{FBC31118-8B2C-3587-9957-8AF10FFF6F17}"/>
          </ac:graphicFrameMkLst>
        </pc:graphicFrameChg>
        <pc:picChg chg="del mod">
          <ac:chgData name="Maike Poggel" userId="62ad6c12-e3d6-44bd-b741-bbb542f7eec9" providerId="ADAL" clId="{D7FEF448-50EA-4905-9673-A0CE24CC3EB6}" dt="2023-08-29T08:22:33.219" v="20139" actId="478"/>
          <ac:picMkLst>
            <pc:docMk/>
            <pc:sldMk cId="709606863" sldId="370"/>
            <ac:picMk id="7" creationId="{8D9F00B8-C95E-D8DC-12B4-B9EB1F39A839}"/>
          </ac:picMkLst>
        </pc:picChg>
        <pc:picChg chg="add mod ord">
          <ac:chgData name="Maike Poggel" userId="62ad6c12-e3d6-44bd-b741-bbb542f7eec9" providerId="ADAL" clId="{D7FEF448-50EA-4905-9673-A0CE24CC3EB6}" dt="2023-08-30T02:54:51.060" v="24378" actId="1076"/>
          <ac:picMkLst>
            <pc:docMk/>
            <pc:sldMk cId="709606863" sldId="370"/>
            <ac:picMk id="8" creationId="{DDFE986D-B8F0-1FCA-3778-510A4689666E}"/>
          </ac:picMkLst>
        </pc:picChg>
      </pc:sldChg>
      <pc:sldChg chg="modSp add del mod modNotesTx">
        <pc:chgData name="Maike Poggel" userId="62ad6c12-e3d6-44bd-b741-bbb542f7eec9" providerId="ADAL" clId="{D7FEF448-50EA-4905-9673-A0CE24CC3EB6}" dt="2023-08-30T21:44:19.861" v="25976" actId="2696"/>
        <pc:sldMkLst>
          <pc:docMk/>
          <pc:sldMk cId="22699671" sldId="371"/>
        </pc:sldMkLst>
        <pc:spChg chg="mod">
          <ac:chgData name="Maike Poggel" userId="62ad6c12-e3d6-44bd-b741-bbb542f7eec9" providerId="ADAL" clId="{D7FEF448-50EA-4905-9673-A0CE24CC3EB6}" dt="2023-08-28T08:54:10.009" v="15633" actId="20577"/>
          <ac:spMkLst>
            <pc:docMk/>
            <pc:sldMk cId="22699671" sldId="371"/>
            <ac:spMk id="3" creationId="{B1695FD7-B4DD-289F-68F8-35DF92DC6330}"/>
          </ac:spMkLst>
        </pc:spChg>
        <pc:spChg chg="mod">
          <ac:chgData name="Maike Poggel" userId="62ad6c12-e3d6-44bd-b741-bbb542f7eec9" providerId="ADAL" clId="{D7FEF448-50EA-4905-9673-A0CE24CC3EB6}" dt="2023-08-28T04:40:32.104" v="13538" actId="5793"/>
          <ac:spMkLst>
            <pc:docMk/>
            <pc:sldMk cId="22699671" sldId="371"/>
            <ac:spMk id="4" creationId="{DE5B56F0-2442-FCEE-D3A6-D6270D999389}"/>
          </ac:spMkLst>
        </pc:spChg>
      </pc:sldChg>
      <pc:sldChg chg="modSp add del mod">
        <pc:chgData name="Maike Poggel" userId="62ad6c12-e3d6-44bd-b741-bbb542f7eec9" providerId="ADAL" clId="{D7FEF448-50EA-4905-9673-A0CE24CC3EB6}" dt="2023-08-30T21:44:19.861" v="25976" actId="2696"/>
        <pc:sldMkLst>
          <pc:docMk/>
          <pc:sldMk cId="3259160602" sldId="372"/>
        </pc:sldMkLst>
        <pc:spChg chg="mod">
          <ac:chgData name="Maike Poggel" userId="62ad6c12-e3d6-44bd-b741-bbb542f7eec9" providerId="ADAL" clId="{D7FEF448-50EA-4905-9673-A0CE24CC3EB6}" dt="2023-08-29T09:22:08.099" v="22900" actId="3626"/>
          <ac:spMkLst>
            <pc:docMk/>
            <pc:sldMk cId="3259160602" sldId="372"/>
            <ac:spMk id="2" creationId="{21D56622-681A-96B9-A771-683B14C66801}"/>
          </ac:spMkLst>
        </pc:spChg>
      </pc:sldChg>
      <pc:sldChg chg="addSp modSp new add del mod modNotesTx">
        <pc:chgData name="Maike Poggel" userId="62ad6c12-e3d6-44bd-b741-bbb542f7eec9" providerId="ADAL" clId="{D7FEF448-50EA-4905-9673-A0CE24CC3EB6}" dt="2023-08-30T21:44:19.861" v="25976" actId="2696"/>
        <pc:sldMkLst>
          <pc:docMk/>
          <pc:sldMk cId="3229728012" sldId="373"/>
        </pc:sldMkLst>
        <pc:spChg chg="mod">
          <ac:chgData name="Maike Poggel" userId="62ad6c12-e3d6-44bd-b741-bbb542f7eec9" providerId="ADAL" clId="{D7FEF448-50EA-4905-9673-A0CE24CC3EB6}" dt="2023-08-30T03:07:09.570" v="25198" actId="20577"/>
          <ac:spMkLst>
            <pc:docMk/>
            <pc:sldMk cId="3229728012" sldId="373"/>
            <ac:spMk id="3" creationId="{7176F67F-6D8E-0FBC-9141-CCFC5F75FC80}"/>
          </ac:spMkLst>
        </pc:spChg>
        <pc:spChg chg="mod">
          <ac:chgData name="Maike Poggel" userId="62ad6c12-e3d6-44bd-b741-bbb542f7eec9" providerId="ADAL" clId="{D7FEF448-50EA-4905-9673-A0CE24CC3EB6}" dt="2023-08-29T09:13:38.167" v="22536" actId="20577"/>
          <ac:spMkLst>
            <pc:docMk/>
            <pc:sldMk cId="3229728012" sldId="373"/>
            <ac:spMk id="4" creationId="{345B9AD7-7153-301F-C387-3FAAA5B4B089}"/>
          </ac:spMkLst>
        </pc:spChg>
        <pc:graphicFrameChg chg="add mod modGraphic">
          <ac:chgData name="Maike Poggel" userId="62ad6c12-e3d6-44bd-b741-bbb542f7eec9" providerId="ADAL" clId="{D7FEF448-50EA-4905-9673-A0CE24CC3EB6}" dt="2023-08-30T03:07:13.698" v="25199" actId="1076"/>
          <ac:graphicFrameMkLst>
            <pc:docMk/>
            <pc:sldMk cId="3229728012" sldId="373"/>
            <ac:graphicFrameMk id="5" creationId="{68E0EE0B-3416-2686-48D7-E0C67375ED8C}"/>
          </ac:graphicFrameMkLst>
        </pc:graphicFrameChg>
      </pc:sldChg>
      <pc:sldChg chg="addSp modSp add mod modAnim modNotesTx">
        <pc:chgData name="Maike Poggel" userId="62ad6c12-e3d6-44bd-b741-bbb542f7eec9" providerId="ADAL" clId="{D7FEF448-50EA-4905-9673-A0CE24CC3EB6}" dt="2023-08-29T09:02:27.256" v="22201"/>
        <pc:sldMkLst>
          <pc:docMk/>
          <pc:sldMk cId="618003915" sldId="374"/>
        </pc:sldMkLst>
        <pc:spChg chg="add mod">
          <ac:chgData name="Maike Poggel" userId="62ad6c12-e3d6-44bd-b741-bbb542f7eec9" providerId="ADAL" clId="{D7FEF448-50EA-4905-9673-A0CE24CC3EB6}" dt="2023-08-29T09:01:09.580" v="22185" actId="692"/>
          <ac:spMkLst>
            <pc:docMk/>
            <pc:sldMk cId="618003915" sldId="374"/>
            <ac:spMk id="3" creationId="{E445BEE6-CEA4-2B16-0171-9A9C6565157F}"/>
          </ac:spMkLst>
        </pc:spChg>
        <pc:spChg chg="add mod">
          <ac:chgData name="Maike Poggel" userId="62ad6c12-e3d6-44bd-b741-bbb542f7eec9" providerId="ADAL" clId="{D7FEF448-50EA-4905-9673-A0CE24CC3EB6}" dt="2023-08-29T09:01:41.031" v="22196" actId="1035"/>
          <ac:spMkLst>
            <pc:docMk/>
            <pc:sldMk cId="618003915" sldId="374"/>
            <ac:spMk id="5" creationId="{B85FE093-B880-8B8F-C236-B2F5FCEC8377}"/>
          </ac:spMkLst>
        </pc:spChg>
        <pc:picChg chg="ord">
          <ac:chgData name="Maike Poggel" userId="62ad6c12-e3d6-44bd-b741-bbb542f7eec9" providerId="ADAL" clId="{D7FEF448-50EA-4905-9673-A0CE24CC3EB6}" dt="2023-08-29T09:02:18.568" v="22200" actId="167"/>
          <ac:picMkLst>
            <pc:docMk/>
            <pc:sldMk cId="618003915" sldId="374"/>
            <ac:picMk id="6" creationId="{DEF13D28-4EFD-12F6-AE54-7F8A3F672F1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NZ" sz="1600" dirty="0">
                <a:solidFill>
                  <a:srgbClr val="002060"/>
                </a:solidFill>
              </a:rPr>
              <a:t>Gas Volumes</a:t>
            </a:r>
            <a:r>
              <a:rPr lang="en-NZ" sz="1600" baseline="0" dirty="0">
                <a:solidFill>
                  <a:srgbClr val="002060"/>
                </a:solidFill>
              </a:rPr>
              <a:t> (PJ)</a:t>
            </a:r>
            <a:endParaRPr lang="en-NZ" sz="1600" dirty="0">
              <a:solidFill>
                <a:srgbClr val="00206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08-4D4C-B1D4-1C87E67CC7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08-4D4C-B1D4-1C87E67CC7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08-4D4C-B1D4-1C87E67CC7BD}"/>
              </c:ext>
            </c:extLst>
          </c:dPt>
          <c:dLbls>
            <c:dLbl>
              <c:idx val="0"/>
              <c:layout>
                <c:manualLayout>
                  <c:x val="-7.5877234266679694E-3"/>
                  <c:y val="-1.9987748892753211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2060"/>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C08-4D4C-B1D4-1C87E67CC7BD}"/>
                </c:ext>
              </c:extLst>
            </c:dLbl>
            <c:dLbl>
              <c:idx val="1"/>
              <c:layout>
                <c:manualLayout>
                  <c:x val="-2.3167104111986004E-3"/>
                  <c:y val="-1.0196121318168605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2060"/>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C08-4D4C-B1D4-1C87E67CC7BD}"/>
                </c:ext>
              </c:extLst>
            </c:dLbl>
            <c:dLbl>
              <c:idx val="2"/>
              <c:layout>
                <c:manualLayout>
                  <c:x val="0.1710345581802275"/>
                  <c:y val="-0.14509769612131818"/>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3843066491688538"/>
                      <c:h val="0.11567147856517936"/>
                    </c:manualLayout>
                  </c15:layout>
                </c:ext>
                <c:ext xmlns:c16="http://schemas.microsoft.com/office/drawing/2014/chart" uri="{C3380CC4-5D6E-409C-BE32-E72D297353CC}">
                  <c16:uniqueId val="{00000005-3C08-4D4C-B1D4-1C87E67CC7B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Sheet1!$J$5:$J$7</c:f>
              <c:strCache>
                <c:ptCount val="3"/>
                <c:pt idx="0">
                  <c:v>Residential</c:v>
                </c:pt>
                <c:pt idx="1">
                  <c:v>SME</c:v>
                </c:pt>
                <c:pt idx="2">
                  <c:v>I&amp;C</c:v>
                </c:pt>
              </c:strCache>
            </c:strRef>
          </c:cat>
          <c:val>
            <c:numRef>
              <c:f>Sheet1!$K$5:$K$7</c:f>
              <c:numCache>
                <c:formatCode>General</c:formatCode>
                <c:ptCount val="3"/>
                <c:pt idx="0">
                  <c:v>2.37</c:v>
                </c:pt>
                <c:pt idx="1">
                  <c:v>0.23</c:v>
                </c:pt>
                <c:pt idx="2">
                  <c:v>10.54</c:v>
                </c:pt>
              </c:numCache>
            </c:numRef>
          </c:val>
          <c:extLst>
            <c:ext xmlns:c16="http://schemas.microsoft.com/office/drawing/2014/chart" uri="{C3380CC4-5D6E-409C-BE32-E72D297353CC}">
              <c16:uniqueId val="{00000006-3C08-4D4C-B1D4-1C87E67CC7B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3C08-4D4C-B1D4-1C87E67CC7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3C08-4D4C-B1D4-1C87E67CC7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3C08-4D4C-B1D4-1C87E67CC7BD}"/>
              </c:ext>
            </c:extLst>
          </c:dPt>
          <c:cat>
            <c:strRef>
              <c:f>Sheet1!$J$5:$J$7</c:f>
              <c:strCache>
                <c:ptCount val="3"/>
                <c:pt idx="0">
                  <c:v>Residential</c:v>
                </c:pt>
                <c:pt idx="1">
                  <c:v>SME</c:v>
                </c:pt>
                <c:pt idx="2">
                  <c:v>I&amp;C</c:v>
                </c:pt>
              </c:strCache>
            </c:strRef>
          </c:cat>
          <c:val>
            <c:numRef>
              <c:f>Sheet1!$L$5:$L$7</c:f>
              <c:numCache>
                <c:formatCode>0%</c:formatCode>
                <c:ptCount val="3"/>
                <c:pt idx="0">
                  <c:v>0.18</c:v>
                </c:pt>
                <c:pt idx="1">
                  <c:v>0.02</c:v>
                </c:pt>
                <c:pt idx="2">
                  <c:v>0.8</c:v>
                </c:pt>
              </c:numCache>
            </c:numRef>
          </c:val>
          <c:extLst>
            <c:ext xmlns:c16="http://schemas.microsoft.com/office/drawing/2014/chart" uri="{C3380CC4-5D6E-409C-BE32-E72D297353CC}">
              <c16:uniqueId val="{0000000D-3C08-4D4C-B1D4-1C87E67CC7B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139A54-2E1F-415F-A741-8830E28DDD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B8AA3A5B-3365-4D9F-AF1A-ACE1F9EED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C18246-9315-49E4-A9F2-A32EF2A017D6}" type="datetimeFigureOut">
              <a:rPr lang="en-NZ" smtClean="0"/>
              <a:t>29/08/2023</a:t>
            </a:fld>
            <a:endParaRPr lang="en-NZ"/>
          </a:p>
        </p:txBody>
      </p:sp>
      <p:sp>
        <p:nvSpPr>
          <p:cNvPr id="4" name="Footer Placeholder 3">
            <a:extLst>
              <a:ext uri="{FF2B5EF4-FFF2-40B4-BE49-F238E27FC236}">
                <a16:creationId xmlns:a16="http://schemas.microsoft.com/office/drawing/2014/main" id="{4E07DBD0-2D74-441B-9846-22D5F7D3E1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FD2602AD-4BAC-46C4-AB04-C574061EF7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0FEF6A-8CA0-4FC6-8608-1E5733B6A356}" type="slidenum">
              <a:rPr lang="en-NZ" smtClean="0"/>
              <a:t>‹#›</a:t>
            </a:fld>
            <a:endParaRPr lang="en-NZ"/>
          </a:p>
        </p:txBody>
      </p:sp>
    </p:spTree>
    <p:extLst>
      <p:ext uri="{BB962C8B-B14F-4D97-AF65-F5344CB8AC3E}">
        <p14:creationId xmlns:p14="http://schemas.microsoft.com/office/powerpoint/2010/main" val="92836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panose="02000505000000020004"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panose="02000505000000020004" pitchFamily="2" charset="77"/>
              </a:defRPr>
            </a:lvl1pPr>
          </a:lstStyle>
          <a:p>
            <a:fld id="{8A90D323-C913-D046-B5AC-39FABDB0A86D}" type="datetimeFigureOut">
              <a:rPr lang="en-US" smtClean="0"/>
              <a:pPr/>
              <a:t>8/29/2023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panose="02000505000000020004"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panose="02000505000000020004" pitchFamily="2" charset="77"/>
              </a:defRPr>
            </a:lvl1pPr>
          </a:lstStyle>
          <a:p>
            <a:fld id="{D8564292-3485-844D-984B-DAD66924A4A1}" type="slidenum">
              <a:rPr lang="en-US" smtClean="0"/>
              <a:pPr/>
              <a:t>‹#›</a:t>
            </a:fld>
            <a:endParaRPr lang="en-US" dirty="0"/>
          </a:p>
        </p:txBody>
      </p:sp>
    </p:spTree>
    <p:extLst>
      <p:ext uri="{BB962C8B-B14F-4D97-AF65-F5344CB8AC3E}">
        <p14:creationId xmlns:p14="http://schemas.microsoft.com/office/powerpoint/2010/main" val="285650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panose="02000505000000020004" pitchFamily="2" charset="77"/>
        <a:ea typeface="+mn-ea"/>
        <a:cs typeface="+mn-cs"/>
      </a:defRPr>
    </a:lvl1pPr>
    <a:lvl2pPr marL="457200" algn="l" defTabSz="914400" rtl="0" eaLnBrk="1" latinLnBrk="0" hangingPunct="1">
      <a:defRPr sz="1200" b="0" i="0" kern="1200">
        <a:solidFill>
          <a:schemeClr val="tx1"/>
        </a:solidFill>
        <a:latin typeface="Montserrat" panose="02000505000000020004" pitchFamily="2" charset="77"/>
        <a:ea typeface="+mn-ea"/>
        <a:cs typeface="+mn-cs"/>
      </a:defRPr>
    </a:lvl2pPr>
    <a:lvl3pPr marL="914400" algn="l" defTabSz="914400" rtl="0" eaLnBrk="1" latinLnBrk="0" hangingPunct="1">
      <a:defRPr sz="1200" b="0" i="0" kern="1200">
        <a:solidFill>
          <a:schemeClr val="tx1"/>
        </a:solidFill>
        <a:latin typeface="Montserrat" panose="02000505000000020004" pitchFamily="2" charset="77"/>
        <a:ea typeface="+mn-ea"/>
        <a:cs typeface="+mn-cs"/>
      </a:defRPr>
    </a:lvl3pPr>
    <a:lvl4pPr marL="1371600" algn="l" defTabSz="914400" rtl="0" eaLnBrk="1" latinLnBrk="0" hangingPunct="1">
      <a:defRPr sz="1200" b="0" i="0" kern="1200">
        <a:solidFill>
          <a:schemeClr val="tx1"/>
        </a:solidFill>
        <a:latin typeface="Montserrat" panose="02000505000000020004" pitchFamily="2" charset="77"/>
        <a:ea typeface="+mn-ea"/>
        <a:cs typeface="+mn-cs"/>
      </a:defRPr>
    </a:lvl4pPr>
    <a:lvl5pPr marL="1828800" algn="l" defTabSz="914400" rtl="0" eaLnBrk="1" latinLnBrk="0" hangingPunct="1">
      <a:defRPr sz="1200" b="0" i="0" kern="1200">
        <a:solidFill>
          <a:schemeClr val="tx1"/>
        </a:solidFill>
        <a:latin typeface="Montserrat" panose="02000505000000020004"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Our goal is to keep the presentation itself relatively short, and then have more time to engage with everyone on the call for a longer Q&amp;A session </a:t>
            </a:r>
          </a:p>
        </p:txBody>
      </p:sp>
      <p:sp>
        <p:nvSpPr>
          <p:cNvPr id="4" name="Slide Number Placeholder 3"/>
          <p:cNvSpPr>
            <a:spLocks noGrp="1"/>
          </p:cNvSpPr>
          <p:nvPr>
            <p:ph type="sldNum" sz="quarter" idx="5"/>
          </p:nvPr>
        </p:nvSpPr>
        <p:spPr/>
        <p:txBody>
          <a:bodyPr/>
          <a:lstStyle/>
          <a:p>
            <a:fld id="{D8564292-3485-844D-984B-DAD66924A4A1}" type="slidenum">
              <a:rPr lang="en-US" smtClean="0"/>
              <a:pPr/>
              <a:t>1</a:t>
            </a:fld>
            <a:endParaRPr lang="en-US" dirty="0"/>
          </a:p>
        </p:txBody>
      </p:sp>
    </p:spTree>
    <p:extLst>
      <p:ext uri="{BB962C8B-B14F-4D97-AF65-F5344CB8AC3E}">
        <p14:creationId xmlns:p14="http://schemas.microsoft.com/office/powerpoint/2010/main" val="296460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Most well-known for its electricity distribution line across Auckland, which consist of over 19,000 km of electricity lines and powers more than 610,000 homes and businesses</a:t>
            </a:r>
          </a:p>
          <a:p>
            <a:r>
              <a:rPr lang="en-NZ" dirty="0"/>
              <a:t>But we actually have a portfolio that includes 7 other business areas: </a:t>
            </a:r>
          </a:p>
          <a:p>
            <a:r>
              <a:rPr lang="en-NZ" dirty="0"/>
              <a:t>- Auckland’s gas distribution network (supplies gas to over 119,000 connection points)</a:t>
            </a:r>
          </a:p>
          <a:p>
            <a:r>
              <a:rPr lang="en-NZ" dirty="0"/>
              <a:t>- Fibre business operating in wider Auckland region</a:t>
            </a:r>
          </a:p>
          <a:p>
            <a:r>
              <a:rPr lang="en-NZ" dirty="0"/>
              <a:t>- </a:t>
            </a:r>
            <a:r>
              <a:rPr lang="en-NZ" dirty="0" err="1"/>
              <a:t>Ongas</a:t>
            </a:r>
            <a:r>
              <a:rPr lang="en-NZ" dirty="0"/>
              <a:t> LPG and Natural Gas Trading business</a:t>
            </a:r>
          </a:p>
          <a:p>
            <a:r>
              <a:rPr lang="en-NZ" dirty="0"/>
              <a:t>- HRV</a:t>
            </a:r>
          </a:p>
          <a:p>
            <a:r>
              <a:rPr lang="en-NZ" dirty="0"/>
              <a:t>- Vector Powersmart – builds and consults on large-scale solar developments </a:t>
            </a:r>
          </a:p>
          <a:p>
            <a:r>
              <a:rPr lang="en-NZ" dirty="0"/>
              <a:t>- Last but not least, our newest business unit is VTS – Vector Technology Solutions – a </a:t>
            </a:r>
            <a:r>
              <a:rPr lang="en-NZ" b="0" dirty="0"/>
              <a:t>digital data solutions company</a:t>
            </a:r>
          </a:p>
          <a:p>
            <a:r>
              <a:rPr lang="en-NZ" b="0" dirty="0"/>
              <a:t>Additionally: Investments in 3 other energy company</a:t>
            </a:r>
          </a:p>
          <a:p>
            <a:r>
              <a:rPr lang="en-NZ" b="0" dirty="0"/>
              <a:t>Across all these business areas, we have almost 1,500 suppliers providing products or services, so you can imagine with this, and the fact that we sell &amp; distribute gas, our value chain emissions are rather large… </a:t>
            </a:r>
          </a:p>
        </p:txBody>
      </p:sp>
      <p:sp>
        <p:nvSpPr>
          <p:cNvPr id="4" name="Slide Number Placeholder 3"/>
          <p:cNvSpPr>
            <a:spLocks noGrp="1"/>
          </p:cNvSpPr>
          <p:nvPr>
            <p:ph type="sldNum" sz="quarter" idx="5"/>
          </p:nvPr>
        </p:nvSpPr>
        <p:spPr/>
        <p:txBody>
          <a:bodyPr/>
          <a:lstStyle/>
          <a:p>
            <a:fld id="{D8564292-3485-844D-984B-DAD66924A4A1}" type="slidenum">
              <a:rPr lang="en-US" smtClean="0"/>
              <a:pPr/>
              <a:t>2</a:t>
            </a:fld>
            <a:endParaRPr lang="en-US" dirty="0"/>
          </a:p>
        </p:txBody>
      </p:sp>
    </p:spTree>
    <p:extLst>
      <p:ext uri="{BB962C8B-B14F-4D97-AF65-F5344CB8AC3E}">
        <p14:creationId xmlns:p14="http://schemas.microsoft.com/office/powerpoint/2010/main" val="215003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dirty="0">
                <a:effectLst/>
                <a:latin typeface="Arial" panose="020B0604020202020204" pitchFamily="34" charset="0"/>
                <a:ea typeface="Calibri" panose="020F0502020204030204" pitchFamily="34" charset="0"/>
              </a:rPr>
              <a:t>Majority downstream emissions – all the </a:t>
            </a:r>
            <a:r>
              <a:rPr lang="en-NZ" sz="1800" b="1" dirty="0">
                <a:effectLst/>
                <a:latin typeface="Arial" panose="020B0604020202020204" pitchFamily="34" charset="0"/>
                <a:ea typeface="Calibri" panose="020F0502020204030204" pitchFamily="34" charset="0"/>
              </a:rPr>
              <a:t>blue</a:t>
            </a:r>
            <a:r>
              <a:rPr lang="en-NZ" sz="1800" dirty="0">
                <a:effectLst/>
                <a:latin typeface="Arial" panose="020B0604020202020204" pitchFamily="34" charset="0"/>
                <a:ea typeface="Calibri" panose="020F0502020204030204" pitchFamily="34" charset="0"/>
              </a:rPr>
              <a:t> area are emissions from the use of sold products, so the combusted natural gas and LPG. – out of this, biggest piece is from gas distributed on our network, from roughly 13.5PJ gas combusted along the gas pipelines</a:t>
            </a:r>
          </a:p>
          <a:p>
            <a:endParaRPr lang="en-NZ" sz="1800" dirty="0">
              <a:effectLst/>
              <a:latin typeface="Arial" panose="020B0604020202020204" pitchFamily="34" charset="0"/>
              <a:ea typeface="Calibri" panose="020F0502020204030204" pitchFamily="34" charset="0"/>
            </a:endParaRPr>
          </a:p>
          <a:p>
            <a:r>
              <a:rPr lang="en-NZ" sz="1800" dirty="0">
                <a:effectLst/>
                <a:latin typeface="Arial" panose="020B0604020202020204" pitchFamily="34" charset="0"/>
                <a:ea typeface="Calibri" panose="020F0502020204030204" pitchFamily="34" charset="0"/>
              </a:rPr>
              <a:t>Second biggest emissions category are purchased goods &amp; services – </a:t>
            </a:r>
            <a:r>
              <a:rPr lang="en-NZ" sz="1800" b="1" dirty="0">
                <a:effectLst/>
                <a:latin typeface="Arial" panose="020B0604020202020204" pitchFamily="34" charset="0"/>
                <a:ea typeface="Calibri" panose="020F0502020204030204" pitchFamily="34" charset="0"/>
              </a:rPr>
              <a:t>green</a:t>
            </a:r>
            <a:r>
              <a:rPr lang="en-NZ" sz="1800" dirty="0">
                <a:effectLst/>
                <a:latin typeface="Arial" panose="020B0604020202020204" pitchFamily="34" charset="0"/>
                <a:ea typeface="Calibri" panose="020F0502020204030204" pitchFamily="34" charset="0"/>
              </a:rPr>
              <a:t> area. Largely also from gas, but emissions from other purchased products are also material, and were included in our emissions inventory for the first time this financial year. </a:t>
            </a:r>
          </a:p>
          <a:p>
            <a:endParaRPr lang="en-NZ" sz="1800" dirty="0">
              <a:effectLst/>
              <a:latin typeface="Arial" panose="020B0604020202020204" pitchFamily="34" charset="0"/>
              <a:ea typeface="Calibri" panose="020F0502020204030204" pitchFamily="34" charset="0"/>
            </a:endParaRPr>
          </a:p>
          <a:p>
            <a:r>
              <a:rPr lang="en-NZ" sz="1800" dirty="0">
                <a:effectLst/>
                <a:latin typeface="Arial" panose="020B0604020202020204" pitchFamily="34" charset="0"/>
                <a:ea typeface="Calibri" panose="020F0502020204030204" pitchFamily="34" charset="0"/>
              </a:rPr>
              <a:t>So these are the two areas we’re going to be focussing on during this presentation – first about the work we’ve been doing to understand how our emissions from sold products will be </a:t>
            </a:r>
            <a:r>
              <a:rPr lang="en-NZ" sz="1800" b="1" dirty="0">
                <a:effectLst/>
                <a:latin typeface="Arial" panose="020B0604020202020204" pitchFamily="34" charset="0"/>
                <a:ea typeface="Calibri" panose="020F0502020204030204" pitchFamily="34" charset="0"/>
              </a:rPr>
              <a:t>reducing</a:t>
            </a:r>
            <a:r>
              <a:rPr lang="en-NZ" sz="1800" dirty="0">
                <a:effectLst/>
                <a:latin typeface="Arial" panose="020B0604020202020204" pitchFamily="34" charset="0"/>
                <a:ea typeface="Calibri" panose="020F0502020204030204" pitchFamily="34" charset="0"/>
              </a:rPr>
              <a:t>, as this area we’ve had data on for the past couple of years</a:t>
            </a:r>
          </a:p>
          <a:p>
            <a:r>
              <a:rPr lang="en-NZ" sz="1800" dirty="0">
                <a:effectLst/>
                <a:latin typeface="Arial" panose="020B0604020202020204" pitchFamily="34" charset="0"/>
                <a:ea typeface="Calibri" panose="020F0502020204030204" pitchFamily="34" charset="0"/>
              </a:rPr>
              <a:t>Then I’ll go into talking about work we’ve been doing mainly this past financial year to more accurately </a:t>
            </a:r>
            <a:r>
              <a:rPr lang="en-NZ" sz="1800" b="1" dirty="0">
                <a:effectLst/>
                <a:latin typeface="Arial" panose="020B0604020202020204" pitchFamily="34" charset="0"/>
                <a:ea typeface="Calibri" panose="020F0502020204030204" pitchFamily="34" charset="0"/>
              </a:rPr>
              <a:t>quantify</a:t>
            </a:r>
            <a:r>
              <a:rPr lang="en-NZ" sz="1800" dirty="0">
                <a:effectLst/>
                <a:latin typeface="Arial" panose="020B0604020202020204" pitchFamily="34" charset="0"/>
                <a:ea typeface="Calibri" panose="020F0502020204030204" pitchFamily="34" charset="0"/>
              </a:rPr>
              <a:t> emissions from other products, where data isn’t as readily available. </a:t>
            </a:r>
            <a:endParaRPr lang="en-NZ" dirty="0"/>
          </a:p>
        </p:txBody>
      </p:sp>
      <p:sp>
        <p:nvSpPr>
          <p:cNvPr id="4" name="Slide Number Placeholder 3"/>
          <p:cNvSpPr>
            <a:spLocks noGrp="1"/>
          </p:cNvSpPr>
          <p:nvPr>
            <p:ph type="sldNum" sz="quarter" idx="5"/>
          </p:nvPr>
        </p:nvSpPr>
        <p:spPr/>
        <p:txBody>
          <a:bodyPr/>
          <a:lstStyle/>
          <a:p>
            <a:fld id="{D8564292-3485-844D-984B-DAD66924A4A1}" type="slidenum">
              <a:rPr lang="en-US" smtClean="0"/>
              <a:pPr/>
              <a:t>3</a:t>
            </a:fld>
            <a:endParaRPr lang="en-US" dirty="0"/>
          </a:p>
        </p:txBody>
      </p:sp>
    </p:spTree>
    <p:extLst>
      <p:ext uri="{BB962C8B-B14F-4D97-AF65-F5344CB8AC3E}">
        <p14:creationId xmlns:p14="http://schemas.microsoft.com/office/powerpoint/2010/main" val="12692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First, we’ve taken a look at our largest scope 3 emissions source – gas distributed via Vector’s Auckland gas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If you look at the left hand graph, you can see that gas distribution has been dropping since FY19 – the upswing this year is merely because there was a higher than normal drop due to Covid last financial year. Looking at our emissions from this source, these have dropped about 5% between FY20 to FY23.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Now if you take a look at the graph on the right hand side, industrial gas use is responsible for 80% of gas related emissions in Auckland so this is where we’ve been focussing on with regards to emissions reductions.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Arial" panose="020B0604020202020204" pitchFamily="34" charset="0"/>
                <a:ea typeface="Calibri" panose="020F0502020204030204" pitchFamily="34" charset="0"/>
                <a:cs typeface="Times New Roman" panose="02020603050405020304" pitchFamily="18" charset="0"/>
              </a:rPr>
              <a:t>That is not to say we don’t care about residential gas use, quite the opposite. But we’re looking at this more from an equity perspective – </a:t>
            </a:r>
            <a:r>
              <a:rPr lang="en-NZ" sz="1200" b="1" dirty="0">
                <a:effectLst/>
                <a:latin typeface="Arial" panose="020B0604020202020204" pitchFamily="34" charset="0"/>
                <a:ea typeface="Calibri" panose="020F0502020204030204" pitchFamily="34" charset="0"/>
                <a:cs typeface="Times New Roman" panose="02020603050405020304" pitchFamily="18" charset="0"/>
              </a:rPr>
              <a:t>how do changes on the network affect their pricing, and how can consumers be supported to transition away from gas too</a:t>
            </a:r>
            <a:r>
              <a:rPr lang="en-NZ" sz="1200" dirty="0">
                <a:effectLst/>
                <a:latin typeface="Arial" panose="020B0604020202020204" pitchFamily="34" charset="0"/>
                <a:ea typeface="Calibri" panose="020F0502020204030204" pitchFamily="34" charset="0"/>
                <a:cs typeface="Times New Roman" panose="02020603050405020304" pitchFamily="18" charset="0"/>
              </a:rPr>
              <a:t>?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As with most of scope 3 emissions, a challenge that we have, and a challenge know too well yourselves, is that we don’t control this emission source – it’s our customers that use the gas. But we’re still wanting to understand how emissions in this space will be developing, and support our customers to decarbonise. One way we’re doing this is in the </a:t>
            </a:r>
            <a:r>
              <a:rPr lang="en-NZ" b="1" dirty="0"/>
              <a:t>policy &amp; regulatory space</a:t>
            </a:r>
            <a:r>
              <a:rPr lang="en-NZ" dirty="0"/>
              <a:t>, for example through Vector’s submission on the Emissions Reduction Plan where we’re calling for more GIDI funding, to support industrial &amp; commercial customers decarbonisation projects. The early draft here was very focussed on residential gas use, whereas – as you can see on this graph – the focus really needs to be on the industrial &amp; commercial sector. </a:t>
            </a:r>
          </a:p>
          <a:p>
            <a:endParaRPr lang="en-NZ" dirty="0"/>
          </a:p>
          <a:p>
            <a:r>
              <a:rPr lang="en-NZ" dirty="0"/>
              <a:t>To better understand what we can expect over the next decades, we also engaged more closely with commercial &amp; industrial customers over this past year, by sending out </a:t>
            </a:r>
            <a:r>
              <a:rPr lang="en-NZ" b="1" dirty="0"/>
              <a:t>surveys to almost 100 of these gas customers</a:t>
            </a:r>
            <a:r>
              <a:rPr lang="en-NZ" dirty="0"/>
              <a:t>. This was followed by </a:t>
            </a:r>
            <a:r>
              <a:rPr lang="en-NZ" b="1" dirty="0"/>
              <a:t>10 more in-depth conversations </a:t>
            </a:r>
            <a:r>
              <a:rPr lang="en-NZ" dirty="0"/>
              <a:t>with high users on the network, to hear about </a:t>
            </a:r>
            <a:r>
              <a:rPr lang="en-NZ" b="1" dirty="0"/>
              <a:t>their future requirements and reduction plans </a:t>
            </a:r>
            <a:r>
              <a:rPr lang="en-NZ" dirty="0"/>
              <a:t>and understand how we might be able to </a:t>
            </a:r>
            <a:r>
              <a:rPr lang="en-NZ" b="1" dirty="0"/>
              <a:t>support</a:t>
            </a:r>
            <a:r>
              <a:rPr lang="en-NZ" dirty="0"/>
              <a:t> in their transition from gas to electricity and providing technical expertise where possible. Quite a few CLC members may have actually been involved in this survey, and if you did participate in the questionnaire – thank you so much for your input.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Through this engagement we were able to determine that we can expect at least a 30% reduction by 2035, either through energy efficiency measures or a transition away from gas! There was ambition for even further reductions, so it’s likely we might even see a higher reduction.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Arial" panose="020B0604020202020204" pitchFamily="34" charset="0"/>
                <a:ea typeface="Calibri" panose="020F0502020204030204" pitchFamily="34" charset="0"/>
                <a:cs typeface="Times New Roman" panose="02020603050405020304" pitchFamily="18" charset="0"/>
              </a:rPr>
              <a:t>Overall, what we’re doing in this space at the moment isn’t much of a scientific mechanism to changing customer behaviour, it’s rather just coffee and chats with peers at those companies to find out their plans and reduction target, and come up with ideas to move away from gas, and </a:t>
            </a:r>
            <a:r>
              <a:rPr lang="en-NZ" sz="1200" b="1" dirty="0">
                <a:effectLst/>
                <a:latin typeface="Arial" panose="020B0604020202020204" pitchFamily="34" charset="0"/>
                <a:ea typeface="Calibri" panose="020F0502020204030204" pitchFamily="34" charset="0"/>
                <a:cs typeface="Times New Roman" panose="02020603050405020304" pitchFamily="18" charset="0"/>
              </a:rPr>
              <a:t>by doing so getting a better picture of our own carbon footprint over the next decades.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564292-3485-844D-984B-DAD66924A4A1}" type="slidenum">
              <a:rPr lang="en-US" smtClean="0"/>
              <a:pPr/>
              <a:t>4</a:t>
            </a:fld>
            <a:endParaRPr lang="en-US" dirty="0"/>
          </a:p>
        </p:txBody>
      </p:sp>
    </p:spTree>
    <p:extLst>
      <p:ext uri="{BB962C8B-B14F-4D97-AF65-F5344CB8AC3E}">
        <p14:creationId xmlns:p14="http://schemas.microsoft.com/office/powerpoint/2010/main" val="313843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dirty="0">
                <a:effectLst/>
                <a:latin typeface="Arial" panose="020B0604020202020204" pitchFamily="34" charset="0"/>
              </a:rPr>
              <a:t>Next let’s take a look at that green area in Vector’s GHG emissions inventory, and here specifically the areas or ‘Other purchases’ and ‘Materials’, which cover all expenditure that isn’t included in other categories, and not relating to gas purchases or fuel used by our field service providers. </a:t>
            </a:r>
            <a:endParaRPr lang="en-NZ" dirty="0"/>
          </a:p>
        </p:txBody>
      </p:sp>
      <p:sp>
        <p:nvSpPr>
          <p:cNvPr id="4" name="Slide Number Placeholder 3"/>
          <p:cNvSpPr>
            <a:spLocks noGrp="1"/>
          </p:cNvSpPr>
          <p:nvPr>
            <p:ph type="sldNum" sz="quarter" idx="5"/>
          </p:nvPr>
        </p:nvSpPr>
        <p:spPr/>
        <p:txBody>
          <a:bodyPr/>
          <a:lstStyle/>
          <a:p>
            <a:fld id="{D8564292-3485-844D-984B-DAD66924A4A1}" type="slidenum">
              <a:rPr lang="en-US" smtClean="0"/>
              <a:pPr/>
              <a:t>5</a:t>
            </a:fld>
            <a:endParaRPr lang="en-US" dirty="0"/>
          </a:p>
        </p:txBody>
      </p:sp>
    </p:spTree>
    <p:extLst>
      <p:ext uri="{BB962C8B-B14F-4D97-AF65-F5344CB8AC3E}">
        <p14:creationId xmlns:p14="http://schemas.microsoft.com/office/powerpoint/2010/main" val="392712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mj-lt"/>
              <a:buNone/>
            </a:pPr>
            <a:r>
              <a:rPr lang="en-NZ" sz="1800" dirty="0">
                <a:effectLst/>
                <a:latin typeface="Arial" panose="020B0604020202020204" pitchFamily="34" charset="0"/>
                <a:ea typeface="Calibri" panose="020F0502020204030204" pitchFamily="34" charset="0"/>
                <a:cs typeface="Times New Roman" panose="02020603050405020304" pitchFamily="18" charset="0"/>
              </a:rPr>
              <a:t>While sold and purchased gas emissions were relatively easy to calculate and therefore had been published as part of our inventory since FY20, emissions from other purchased goods &amp; services – as most of you know too well – are much harder to quantify. We had gone through a screening exercise in 2021 together with </a:t>
            </a:r>
            <a:r>
              <a:rPr lang="en-NZ" sz="1800" dirty="0" err="1">
                <a:effectLst/>
                <a:latin typeface="Arial" panose="020B0604020202020204" pitchFamily="34" charset="0"/>
                <a:ea typeface="Calibri" panose="020F0502020204030204" pitchFamily="34" charset="0"/>
                <a:cs typeface="Times New Roman" panose="02020603050405020304" pitchFamily="18" charset="0"/>
              </a:rPr>
              <a:t>thinkstep</a:t>
            </a:r>
            <a:r>
              <a:rPr lang="en-NZ" sz="1800" dirty="0">
                <a:effectLst/>
                <a:latin typeface="Arial" panose="020B0604020202020204" pitchFamily="34" charset="0"/>
                <a:ea typeface="Calibri" panose="020F0502020204030204" pitchFamily="34" charset="0"/>
                <a:cs typeface="Times New Roman" panose="02020603050405020304" pitchFamily="18" charset="0"/>
              </a:rPr>
              <a:t>, to understand Vector’s full scope 3 inventory, but decided at the time not to publish the results as we didn’t feel comfortable with it being rather inaccurate. </a:t>
            </a:r>
          </a:p>
          <a:p>
            <a:pPr marL="0" lvl="0" indent="0">
              <a:lnSpc>
                <a:spcPct val="115000"/>
              </a:lnSpc>
              <a:spcAft>
                <a:spcPts val="1000"/>
              </a:spcAft>
              <a:buFont typeface="+mj-lt"/>
              <a:buNone/>
            </a:pP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mj-lt"/>
              <a:buNone/>
            </a:pPr>
            <a:r>
              <a:rPr lang="en-NZ" sz="1800" dirty="0">
                <a:effectLst/>
                <a:latin typeface="Arial" panose="020B0604020202020204" pitchFamily="34" charset="0"/>
                <a:ea typeface="Calibri" panose="020F0502020204030204" pitchFamily="34" charset="0"/>
                <a:cs typeface="Times New Roman" panose="02020603050405020304" pitchFamily="18" charset="0"/>
              </a:rPr>
              <a:t>After publishing our first GHG emissions inventory report in FY22, we set ourselves the goal for the FY23 report to fully align with the GHG Protocol Value Chain Standard, which meant needed to understand and include all material scope 3 emissions. To achieve this, and feel more confident in the calculations on purchased products &amp; services, we set an internal KPI, linked to a financial incentive, to calculate supply chain emissions for each business unit, ideally not using a spend-based approach. </a:t>
            </a:r>
          </a:p>
          <a:p>
            <a:pPr marL="0" lvl="0" indent="0">
              <a:lnSpc>
                <a:spcPct val="115000"/>
              </a:lnSpc>
              <a:spcAft>
                <a:spcPts val="1000"/>
              </a:spcAft>
              <a:buFont typeface="+mj-lt"/>
              <a:buNone/>
            </a:pP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mj-lt"/>
              <a:buNone/>
            </a:pPr>
            <a:r>
              <a:rPr lang="en-NZ" sz="1800" dirty="0">
                <a:effectLst/>
                <a:latin typeface="Arial" panose="020B0604020202020204" pitchFamily="34" charset="0"/>
                <a:ea typeface="Calibri" panose="020F0502020204030204" pitchFamily="34" charset="0"/>
                <a:cs typeface="Times New Roman" panose="02020603050405020304" pitchFamily="18" charset="0"/>
              </a:rPr>
              <a:t>Thought I’d talk a bit about how we approached this task and what we found: </a:t>
            </a:r>
          </a:p>
          <a:p>
            <a:pPr marL="342900" lvl="0"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Meeting with representatives from each BU with sustainability team, to share what the aim of this exercise is and ways to approach it. </a:t>
            </a:r>
          </a:p>
          <a:p>
            <a:pPr marL="342900" lvl="0"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Each BU to identify their key suppliers, or key materials. </a:t>
            </a:r>
          </a:p>
          <a:p>
            <a:pPr marL="342900" lvl="0"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BUs to contact suppliers to enquire about what data is available on their product’s emissions – ideally in form of an Environmental Product Declaration (EPD) or a product carbon footprint, alternatively to share their scope 1 – 3 emissions breakdown</a:t>
            </a:r>
          </a:p>
          <a:p>
            <a:pPr marL="342900" lvl="0"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In the end, we calculated mostly with data from EPDs. While some suppliers shared their scope 1 – 3 emissions with us and suggested using emissions by revenue compared to our spend with them, we found this to still not be accurate enough seeing as we didn’t know exactly which products they product, the split between products and services they offer, differences in currency conversion etc. We did calculate some emissions this way and then compared with what we were getting using the spend-based approach, and it was quite far off, so to be on the conservative side we went with the spend-based calculation for these areas. </a:t>
            </a:r>
          </a:p>
          <a:p>
            <a:pPr marL="342900" lvl="0"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As a stretch target we had asked staff to also find out our suppliers science-based reduction targets, to help us understand the emissions reductions we can expect and also just generally to see how engaged our suppliers are. </a:t>
            </a:r>
          </a:p>
          <a:p>
            <a:pPr marL="342900" lvl="0"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Overall we found this exercise to be really useful for multiple purposes: </a:t>
            </a:r>
          </a:p>
          <a:p>
            <a:pPr marL="800100" lvl="1"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Go deeper into the  conversation on </a:t>
            </a:r>
            <a:r>
              <a:rPr lang="en-NZ" sz="1800" dirty="0" err="1">
                <a:effectLst/>
                <a:latin typeface="Arial" panose="020B0604020202020204" pitchFamily="34" charset="0"/>
                <a:ea typeface="Calibri" panose="020F0502020204030204" pitchFamily="34" charset="0"/>
                <a:cs typeface="Times New Roman" panose="02020603050405020304" pitchFamily="18" charset="0"/>
              </a:rPr>
              <a:t>decarbonsation</a:t>
            </a:r>
            <a:r>
              <a:rPr lang="en-NZ" sz="1800" dirty="0">
                <a:effectLst/>
                <a:latin typeface="Arial" panose="020B0604020202020204" pitchFamily="34" charset="0"/>
                <a:ea typeface="Calibri" panose="020F0502020204030204" pitchFamily="34" charset="0"/>
                <a:cs typeface="Times New Roman" panose="02020603050405020304" pitchFamily="18" charset="0"/>
              </a:rPr>
              <a:t> with suppliers</a:t>
            </a:r>
          </a:p>
          <a:p>
            <a:pPr marL="800100" lvl="1"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Increase staff awareness around emissions that occur before a product even gets to us (but also the other stages covered in an EPD, despite not using them for our own calculation)</a:t>
            </a:r>
          </a:p>
          <a:p>
            <a:pPr marL="800100" lvl="1"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Increased interest and initiative by staff from across the business in emissions calculations. </a:t>
            </a:r>
          </a:p>
          <a:p>
            <a:pPr marL="800100" lvl="1"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Providing information on emissions has now even been integrated into SOME supplier KPIs </a:t>
            </a:r>
          </a:p>
          <a:p>
            <a:pPr marL="800100" lvl="1" indent="-342900">
              <a:lnSpc>
                <a:spcPct val="115000"/>
              </a:lnSpc>
              <a:spcAft>
                <a:spcPts val="1000"/>
              </a:spcAft>
              <a:buFont typeface="+mj-lt"/>
              <a:buAutoNum type="arabicPeriod"/>
            </a:pPr>
            <a:r>
              <a:rPr lang="en-NZ" sz="1800" dirty="0">
                <a:effectLst/>
                <a:latin typeface="Arial" panose="020B0604020202020204" pitchFamily="34" charset="0"/>
                <a:ea typeface="Calibri" panose="020F0502020204030204" pitchFamily="34" charset="0"/>
                <a:cs typeface="Times New Roman" panose="02020603050405020304" pitchFamily="18" charset="0"/>
              </a:rPr>
              <a:t>And of course, we ended up with an emissions calculation that we felt more comfortable enough with to publish in this year’s GHG report. </a:t>
            </a:r>
          </a:p>
          <a:p>
            <a:pPr marL="0" lvl="0" indent="0">
              <a:lnSpc>
                <a:spcPct val="115000"/>
              </a:lnSpc>
              <a:spcAft>
                <a:spcPts val="1000"/>
              </a:spcAft>
              <a:buFont typeface="+mj-lt"/>
              <a:buNone/>
            </a:pP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buFont typeface="Arial" panose="020B0604020202020204" pitchFamily="34" charset="0"/>
              <a:buNone/>
            </a:pP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NZ" sz="1800" dirty="0">
                <a:effectLst/>
                <a:latin typeface="Arial" panose="020B0604020202020204" pitchFamily="34" charset="0"/>
                <a:ea typeface="Calibri" panose="020F0502020204030204" pitchFamily="34" charset="0"/>
                <a:cs typeface="Times New Roman" panose="02020603050405020304" pitchFamily="18" charset="0"/>
              </a:rPr>
              <a:t>Talk about the development of questionnaires to suppliers over time, from using GHG Protocol recommended question to what staff figured out suppliers understand better / react to more </a:t>
            </a:r>
            <a:endParaRPr lang="en-NZ"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NZ" dirty="0"/>
              <a:t>EPDs: independently verified, based on international standards, and publicly available; focussed on the manufacture / production stage of the product </a:t>
            </a:r>
          </a:p>
        </p:txBody>
      </p:sp>
      <p:sp>
        <p:nvSpPr>
          <p:cNvPr id="4" name="Slide Number Placeholder 3"/>
          <p:cNvSpPr>
            <a:spLocks noGrp="1"/>
          </p:cNvSpPr>
          <p:nvPr>
            <p:ph type="sldNum" sz="quarter" idx="5"/>
          </p:nvPr>
        </p:nvSpPr>
        <p:spPr/>
        <p:txBody>
          <a:bodyPr/>
          <a:lstStyle/>
          <a:p>
            <a:fld id="{D8564292-3485-844D-984B-DAD66924A4A1}" type="slidenum">
              <a:rPr lang="en-US" smtClean="0"/>
              <a:pPr/>
              <a:t>6</a:t>
            </a:fld>
            <a:endParaRPr lang="en-US" dirty="0"/>
          </a:p>
        </p:txBody>
      </p:sp>
    </p:spTree>
    <p:extLst>
      <p:ext uri="{BB962C8B-B14F-4D97-AF65-F5344CB8AC3E}">
        <p14:creationId xmlns:p14="http://schemas.microsoft.com/office/powerpoint/2010/main" val="85392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mj-lt"/>
              <a:buNone/>
            </a:pPr>
            <a:r>
              <a:rPr lang="en-NZ" sz="1200" dirty="0">
                <a:effectLst/>
                <a:latin typeface="Arial" panose="020B0604020202020204" pitchFamily="34" charset="0"/>
                <a:ea typeface="Calibri" panose="020F0502020204030204" pitchFamily="34" charset="0"/>
                <a:cs typeface="Times New Roman" panose="02020603050405020304" pitchFamily="18" charset="0"/>
              </a:rPr>
              <a:t>The end results actually though turned out to be slightly different for each business unit, and I’m not going to talk in detail about each of them, but just to give one example where we probably got to as accurate a calculation as possible:  </a:t>
            </a:r>
          </a:p>
          <a:p>
            <a:pPr marL="0" lvl="0" indent="0">
              <a:lnSpc>
                <a:spcPct val="115000"/>
              </a:lnSpc>
              <a:spcAft>
                <a:spcPts val="1000"/>
              </a:spcAft>
              <a:buFont typeface="+mj-lt"/>
              <a:buNone/>
            </a:pPr>
            <a:endParaRPr lang="en-NZ" sz="12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15000"/>
              </a:lnSpc>
              <a:spcAft>
                <a:spcPts val="1000"/>
              </a:spcAft>
              <a:buFontTx/>
              <a:buChar char="-"/>
            </a:pPr>
            <a:r>
              <a:rPr lang="en-NZ" sz="1200" dirty="0">
                <a:effectLst/>
                <a:latin typeface="Arial" panose="020B0604020202020204" pitchFamily="34" charset="0"/>
                <a:ea typeface="Calibri" panose="020F0502020204030204" pitchFamily="34" charset="0"/>
                <a:cs typeface="Times New Roman" panose="02020603050405020304" pitchFamily="18" charset="0"/>
              </a:rPr>
              <a:t>For the gas distribution network, the team identified the key item purchased to be new pipelines. So they calculated the weight of newly installed pipes by material, and multiplied this by an emissions factor for that specific type of material, taken from Environmental Product Declarations. It was great to see that most of our suppliers actually had this information available, so we were able to use own suppliers’ emissions data for most of this calculation. </a:t>
            </a:r>
          </a:p>
          <a:p>
            <a:pPr marL="0" lvl="0" indent="0">
              <a:lnSpc>
                <a:spcPct val="115000"/>
              </a:lnSpc>
              <a:spcAft>
                <a:spcPts val="1000"/>
              </a:spcAft>
              <a:buFontTx/>
              <a:buNone/>
            </a:pPr>
            <a:endParaRPr lang="en-NZ"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buFont typeface="Arial" panose="020B0604020202020204" pitchFamily="34" charset="0"/>
              <a:buNone/>
            </a:pPr>
            <a:r>
              <a:rPr lang="en-NZ" sz="1200" dirty="0">
                <a:effectLst/>
                <a:latin typeface="Arial" panose="020B0604020202020204" pitchFamily="34" charset="0"/>
                <a:ea typeface="Calibri" panose="020F0502020204030204" pitchFamily="34" charset="0"/>
                <a:cs typeface="Times New Roman" panose="02020603050405020304" pitchFamily="18" charset="0"/>
              </a:rPr>
              <a:t>Across all business areas, we were able to calculate 13% of emissions in this category not using the spend-based approach – but only covering 33 suppliers. </a:t>
            </a:r>
          </a:p>
          <a:p>
            <a:pPr marL="0" lvl="0" indent="0">
              <a:lnSpc>
                <a:spcPct val="115000"/>
              </a:lnSpc>
              <a:buFont typeface="Arial" panose="020B0604020202020204" pitchFamily="34" charset="0"/>
              <a:buNone/>
            </a:pPr>
            <a:r>
              <a:rPr lang="en-NZ" sz="1200" dirty="0">
                <a:effectLst/>
                <a:latin typeface="Arial" panose="020B0604020202020204" pitchFamily="34" charset="0"/>
                <a:ea typeface="Calibri" panose="020F0502020204030204" pitchFamily="34" charset="0"/>
                <a:cs typeface="Times New Roman" panose="02020603050405020304" pitchFamily="18" charset="0"/>
              </a:rPr>
              <a:t>In comparison, the remaining 87% of emissions are made up by over 1,300 suppliers. </a:t>
            </a:r>
          </a:p>
          <a:p>
            <a:pPr marL="0" lvl="0" indent="0">
              <a:lnSpc>
                <a:spcPct val="115000"/>
              </a:lnSpc>
              <a:buFont typeface="Arial" panose="020B0604020202020204" pitchFamily="34" charset="0"/>
              <a:buNone/>
            </a:pPr>
            <a:r>
              <a:rPr lang="en-NZ" sz="1200" dirty="0">
                <a:effectLst/>
                <a:latin typeface="Arial" panose="020B0604020202020204" pitchFamily="34" charset="0"/>
                <a:ea typeface="Calibri" panose="020F0502020204030204" pitchFamily="34" charset="0"/>
                <a:cs typeface="Times New Roman" panose="02020603050405020304" pitchFamily="18" charset="0"/>
              </a:rPr>
              <a:t>With more time we know we’ll be able to improve this number further – plans already in place, and we know from some suppliers that they intend to publish product carbon footprint in the next year or two </a:t>
            </a:r>
          </a:p>
          <a:p>
            <a:pPr marL="0" lvl="0" indent="0">
              <a:lnSpc>
                <a:spcPct val="115000"/>
              </a:lnSpc>
              <a:buFont typeface="Arial" panose="020B0604020202020204" pitchFamily="34" charset="0"/>
              <a:buNone/>
            </a:pPr>
            <a:endParaRPr lang="en-NZ"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Arial" panose="020B0604020202020204" pitchFamily="34" charset="0"/>
                <a:ea typeface="Calibri" panose="020F0502020204030204" pitchFamily="34" charset="0"/>
                <a:cs typeface="Times New Roman" panose="02020603050405020304" pitchFamily="18" charset="0"/>
              </a:rPr>
              <a:t>Overall: Heavy lifting came from the business units, with support from a Climate Change Steering Committee for a top-down approach. We had about 2 – 3 staff involved from each BU at least at the start, plus support from our procurement team for the financial data and our insights team helped set up an automated BI report where we ended up using the spend-based approach – so quite a lot of people involved to share the load. Took about 9 months overall though not all business areas were involved to the same extent at all times. </a:t>
            </a:r>
          </a:p>
          <a:p>
            <a:r>
              <a:rPr lang="en-NZ" sz="1200" dirty="0">
                <a:effectLst/>
                <a:latin typeface="Arial" panose="020B0604020202020204" pitchFamily="34" charset="0"/>
                <a:ea typeface="Calibri" panose="020F0502020204030204" pitchFamily="34" charset="0"/>
                <a:cs typeface="Times New Roman" panose="02020603050405020304" pitchFamily="18" charset="0"/>
              </a:rPr>
              <a:t>But once started, staff got them really engaged and now quite into it – KPIs, supplier meetings, etc. </a:t>
            </a:r>
          </a:p>
          <a:p>
            <a:endParaRPr lang="en-NZ" dirty="0"/>
          </a:p>
        </p:txBody>
      </p:sp>
      <p:sp>
        <p:nvSpPr>
          <p:cNvPr id="4" name="Slide Number Placeholder 3"/>
          <p:cNvSpPr>
            <a:spLocks noGrp="1"/>
          </p:cNvSpPr>
          <p:nvPr>
            <p:ph type="sldNum" sz="quarter" idx="5"/>
          </p:nvPr>
        </p:nvSpPr>
        <p:spPr/>
        <p:txBody>
          <a:bodyPr/>
          <a:lstStyle/>
          <a:p>
            <a:fld id="{D8564292-3485-844D-984B-DAD66924A4A1}" type="slidenum">
              <a:rPr lang="en-US" smtClean="0"/>
              <a:pPr/>
              <a:t>7</a:t>
            </a:fld>
            <a:endParaRPr lang="en-US" dirty="0"/>
          </a:p>
        </p:txBody>
      </p:sp>
    </p:spTree>
    <p:extLst>
      <p:ext uri="{BB962C8B-B14F-4D97-AF65-F5344CB8AC3E}">
        <p14:creationId xmlns:p14="http://schemas.microsoft.com/office/powerpoint/2010/main" val="128708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dirty="0">
                <a:effectLst/>
                <a:latin typeface="Arial" panose="020B0604020202020204" pitchFamily="34" charset="0"/>
                <a:ea typeface="Calibri" panose="020F0502020204030204" pitchFamily="34" charset="0"/>
                <a:cs typeface="Times New Roman" panose="02020603050405020304" pitchFamily="18" charset="0"/>
              </a:rPr>
              <a:t>Worth investing: not only to be able to measure emissions, but to increase focus on emissions across your supply chain as well as staff</a:t>
            </a:r>
          </a:p>
          <a:p>
            <a:r>
              <a:rPr lang="en-NZ" sz="1800" dirty="0">
                <a:effectLst/>
                <a:latin typeface="Arial" panose="020B0604020202020204" pitchFamily="34" charset="0"/>
                <a:ea typeface="Calibri" panose="020F0502020204030204" pitchFamily="34" charset="0"/>
                <a:cs typeface="Times New Roman" panose="02020603050405020304" pitchFamily="18" charset="0"/>
              </a:rPr>
              <a:t>Whole business: get staff that are involved with supply chains involved themselves, rather than calculating emissions yourself - they are likely to have greatest oversight into what is currently being purchased, and through getting into it might then be motivated to look for products with lower emissions. Incentives can help kick things off but we saw they actually really got interested and involved as we went on and now themselves eager to keep improving. </a:t>
            </a:r>
          </a:p>
          <a:p>
            <a:r>
              <a:rPr lang="en-NZ" sz="1800" dirty="0">
                <a:effectLst/>
                <a:latin typeface="Arial" panose="020B0604020202020204" pitchFamily="34" charset="0"/>
                <a:ea typeface="Calibri" panose="020F0502020204030204" pitchFamily="34" charset="0"/>
                <a:cs typeface="Times New Roman" panose="02020603050405020304" pitchFamily="18" charset="0"/>
              </a:rPr>
              <a:t>Spend-based: Definitely not the highest accuracy – in itself, but even with allocating emission factors to a bulk of suppliers that are categorised the same, despite not necessarily providing similar products; they might themselves provide a wide variety of products but be allocated one specific factor. BUT for us the spend-based calculation was </a:t>
            </a:r>
            <a:r>
              <a:rPr lang="en-NZ" sz="1800" b="1" dirty="0">
                <a:effectLst/>
                <a:latin typeface="Arial" panose="020B0604020202020204" pitchFamily="34" charset="0"/>
                <a:ea typeface="Calibri" panose="020F0502020204030204" pitchFamily="34" charset="0"/>
                <a:cs typeface="Times New Roman" panose="02020603050405020304" pitchFamily="18" charset="0"/>
              </a:rPr>
              <a:t>useful at the start to identify this area as a likely material emission source</a:t>
            </a:r>
            <a:r>
              <a:rPr lang="en-NZ" sz="1800" dirty="0">
                <a:effectLst/>
                <a:latin typeface="Arial" panose="020B0604020202020204" pitchFamily="34" charset="0"/>
                <a:ea typeface="Calibri" panose="020F0502020204030204" pitchFamily="34" charset="0"/>
                <a:cs typeface="Times New Roman" panose="02020603050405020304" pitchFamily="18" charset="0"/>
              </a:rPr>
              <a:t>, and is now </a:t>
            </a:r>
            <a:r>
              <a:rPr lang="en-NZ" sz="1800" b="1" dirty="0">
                <a:effectLst/>
                <a:latin typeface="Arial" panose="020B0604020202020204" pitchFamily="34" charset="0"/>
                <a:ea typeface="Calibri" panose="020F0502020204030204" pitchFamily="34" charset="0"/>
                <a:cs typeface="Times New Roman" panose="02020603050405020304" pitchFamily="18" charset="0"/>
              </a:rPr>
              <a:t>used where better data is simply not available </a:t>
            </a:r>
            <a:r>
              <a:rPr lang="en-NZ" sz="1800" dirty="0">
                <a:effectLst/>
                <a:latin typeface="Arial" panose="020B0604020202020204" pitchFamily="34" charset="0"/>
                <a:ea typeface="Calibri" panose="020F0502020204030204" pitchFamily="34" charset="0"/>
                <a:cs typeface="Times New Roman" panose="02020603050405020304" pitchFamily="18" charset="0"/>
              </a:rPr>
              <a:t>yet – with the aim to decrease spend-based calculation as much as possible from here on. </a:t>
            </a:r>
          </a:p>
          <a:p>
            <a:r>
              <a:rPr lang="en-NZ" sz="1800" dirty="0">
                <a:effectLst/>
                <a:latin typeface="Arial" panose="020B0604020202020204" pitchFamily="34" charset="0"/>
                <a:ea typeface="Calibri" panose="020F0502020204030204" pitchFamily="34" charset="0"/>
                <a:cs typeface="Times New Roman" panose="02020603050405020304" pitchFamily="18" charset="0"/>
              </a:rPr>
              <a:t>Heard from suppliers that more and more companies are enquiring about this information which got them into preparing the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Arial" panose="020B0604020202020204" pitchFamily="34" charset="0"/>
                <a:ea typeface="Calibri" panose="020F0502020204030204" pitchFamily="34" charset="0"/>
                <a:cs typeface="Times New Roman" panose="02020603050405020304" pitchFamily="18" charset="0"/>
              </a:rPr>
              <a:t>So as more and more of you start to ask these questions… </a:t>
            </a:r>
          </a:p>
          <a:p>
            <a:r>
              <a:rPr lang="en-NZ" sz="1800" dirty="0">
                <a:effectLst/>
                <a:latin typeface="Arial" panose="020B0604020202020204" pitchFamily="34" charset="0"/>
                <a:ea typeface="Calibri" panose="020F0502020204030204" pitchFamily="34" charset="0"/>
                <a:cs typeface="Times New Roman" panose="02020603050405020304" pitchFamily="18" charset="0"/>
              </a:rPr>
              <a:t>This might simply be highest spend, or materials / products you know are likely to have a high emissions profile</a:t>
            </a:r>
          </a:p>
          <a:p>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Verdana" panose="020B0604030504040204" pitchFamily="34" charset="0"/>
                <a:ea typeface="Calibri" panose="020F0502020204030204" pitchFamily="34" charset="0"/>
                <a:cs typeface="Times New Roman" panose="02020603050405020304" pitchFamily="18" charset="0"/>
              </a:rPr>
              <a:t>So maybe that can be a place to start, if you haven’t yet calculated purchased goods &amp; products emissions, or if you’re wanting to improve the accuracy of the calculations: </a:t>
            </a:r>
            <a:r>
              <a:rPr lang="en-NZ" sz="1800" dirty="0">
                <a:effectLst/>
                <a:latin typeface="Arial" panose="020B0604020202020204" pitchFamily="34" charset="0"/>
                <a:ea typeface="Calibri" panose="020F0502020204030204" pitchFamily="34" charset="0"/>
                <a:cs typeface="Times New Roman" panose="02020603050405020304" pitchFamily="18" charset="0"/>
              </a:rPr>
              <a:t>Thinking about your supply chain, which products or product categories do you think make up the biggest part of your footprint within this category, either based on spend, quantity, or material used? Do your key suppliers have emissions information published? EPDs are public so that could be a place to start looking. Also I think this is an area that companies can work on together, e.g. via sharing questionnaires that go out to suppliers so they don’t have to respond to many different surveys that are all after the same data, or to just generally share the EPDs that are being used for certain products.</a:t>
            </a:r>
            <a:endParaRPr lang="en-NZ"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564292-3485-844D-984B-DAD66924A4A1}" type="slidenum">
              <a:rPr lang="en-US" smtClean="0"/>
              <a:pPr/>
              <a:t>8</a:t>
            </a:fld>
            <a:endParaRPr lang="en-US" dirty="0"/>
          </a:p>
        </p:txBody>
      </p:sp>
    </p:spTree>
    <p:extLst>
      <p:ext uri="{BB962C8B-B14F-4D97-AF65-F5344CB8AC3E}">
        <p14:creationId xmlns:p14="http://schemas.microsoft.com/office/powerpoint/2010/main" val="395707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8564292-3485-844D-984B-DAD66924A4A1}" type="slidenum">
              <a:rPr lang="en-US" smtClean="0"/>
              <a:pPr/>
              <a:t>9</a:t>
            </a:fld>
            <a:endParaRPr lang="en-US" dirty="0"/>
          </a:p>
        </p:txBody>
      </p:sp>
    </p:spTree>
    <p:extLst>
      <p:ext uri="{BB962C8B-B14F-4D97-AF65-F5344CB8AC3E}">
        <p14:creationId xmlns:p14="http://schemas.microsoft.com/office/powerpoint/2010/main" val="550375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C2AD20-B3AB-774C-A2A6-47DE38E5DCB2}"/>
              </a:ext>
            </a:extLst>
          </p:cNvPr>
          <p:cNvSpPr/>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anose="02000505000000020004" pitchFamily="2" charset="77"/>
            </a:endParaRPr>
          </a:p>
        </p:txBody>
      </p:sp>
      <p:sp>
        <p:nvSpPr>
          <p:cNvPr id="2" name="Title 1">
            <a:extLst>
              <a:ext uri="{FF2B5EF4-FFF2-40B4-BE49-F238E27FC236}">
                <a16:creationId xmlns:a16="http://schemas.microsoft.com/office/drawing/2014/main" id="{D180313B-864F-E742-ACA1-75F546D31AD3}"/>
              </a:ext>
            </a:extLst>
          </p:cNvPr>
          <p:cNvSpPr>
            <a:spLocks noGrp="1"/>
          </p:cNvSpPr>
          <p:nvPr>
            <p:ph type="ctrTitle" hasCustomPrompt="1"/>
          </p:nvPr>
        </p:nvSpPr>
        <p:spPr bwMode="auto">
          <a:xfrm>
            <a:off x="434686" y="833962"/>
            <a:ext cx="9144000" cy="1644062"/>
          </a:xfrm>
          <a:prstGeom prst="rect">
            <a:avLst/>
          </a:prstGeom>
        </p:spPr>
        <p:txBody>
          <a:bodyPr anchor="b">
            <a:noAutofit/>
          </a:bodyPr>
          <a:lstStyle>
            <a:lvl1pPr algn="l">
              <a:defRPr sz="3600" b="0" i="0" baseline="0">
                <a:solidFill>
                  <a:schemeClr val="bg1"/>
                </a:solidFill>
                <a:latin typeface="Montserrat Light" panose="020B0604020202020204" charset="0"/>
              </a:defRPr>
            </a:lvl1pPr>
          </a:lstStyle>
          <a:p>
            <a:r>
              <a:rPr lang="en-NZ" noProof="0" dirty="0"/>
              <a:t>Click to add master title</a:t>
            </a:r>
          </a:p>
        </p:txBody>
      </p:sp>
      <p:pic>
        <p:nvPicPr>
          <p:cNvPr id="7" name="Picture 6">
            <a:extLst>
              <a:ext uri="{FF2B5EF4-FFF2-40B4-BE49-F238E27FC236}">
                <a16:creationId xmlns:a16="http://schemas.microsoft.com/office/drawing/2014/main" id="{7875A2CE-CF32-1C4D-B07D-7BC9DCE3C0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23785" y="1748947"/>
            <a:ext cx="5478648" cy="5117931"/>
          </a:xfrm>
          <a:prstGeom prst="rect">
            <a:avLst/>
          </a:prstGeom>
        </p:spPr>
      </p:pic>
      <p:sp>
        <p:nvSpPr>
          <p:cNvPr id="5" name="Text Placeholder 4">
            <a:extLst>
              <a:ext uri="{FF2B5EF4-FFF2-40B4-BE49-F238E27FC236}">
                <a16:creationId xmlns:a16="http://schemas.microsoft.com/office/drawing/2014/main" id="{7396F143-FBF7-9843-87B7-CE91836FA5C9}"/>
              </a:ext>
            </a:extLst>
          </p:cNvPr>
          <p:cNvSpPr>
            <a:spLocks noGrp="1"/>
          </p:cNvSpPr>
          <p:nvPr>
            <p:ph type="body" sz="quarter" idx="10" hasCustomPrompt="1"/>
          </p:nvPr>
        </p:nvSpPr>
        <p:spPr>
          <a:xfrm>
            <a:off x="434975" y="2940240"/>
            <a:ext cx="5280025" cy="625919"/>
          </a:xfrm>
        </p:spPr>
        <p:txBody>
          <a:bodyPr>
            <a:noAutofit/>
          </a:bodyPr>
          <a:lstStyle>
            <a:lvl1pPr marL="0" indent="0">
              <a:buNone/>
              <a:defRPr sz="2000" b="1" i="0">
                <a:solidFill>
                  <a:schemeClr val="bg1"/>
                </a:solidFill>
                <a:latin typeface="Montserrat" panose="02000505000000020004" pitchFamily="2" charset="77"/>
              </a:defRPr>
            </a:lvl1pPr>
            <a:lvl2pPr marL="457200" indent="0">
              <a:buNone/>
              <a:defRPr sz="1200" b="1" i="0">
                <a:solidFill>
                  <a:schemeClr val="bg1"/>
                </a:solidFill>
                <a:latin typeface="Montserrat" panose="02000505000000020004" pitchFamily="2" charset="77"/>
              </a:defRPr>
            </a:lvl2pPr>
            <a:lvl3pPr marL="914400" indent="0">
              <a:buNone/>
              <a:defRPr sz="1200" b="1" i="0">
                <a:solidFill>
                  <a:schemeClr val="bg1"/>
                </a:solidFill>
                <a:latin typeface="Montserrat" panose="02000505000000020004" pitchFamily="2" charset="77"/>
              </a:defRPr>
            </a:lvl3pPr>
            <a:lvl4pPr marL="1371600" indent="0">
              <a:buNone/>
              <a:defRPr sz="1200" b="1" i="0">
                <a:solidFill>
                  <a:schemeClr val="bg1"/>
                </a:solidFill>
                <a:latin typeface="Montserrat" panose="02000505000000020004" pitchFamily="2" charset="77"/>
              </a:defRPr>
            </a:lvl4pPr>
            <a:lvl5pPr marL="1828800" indent="0">
              <a:buNone/>
              <a:defRPr sz="1200" b="1" i="0">
                <a:solidFill>
                  <a:schemeClr val="bg1"/>
                </a:solidFill>
                <a:latin typeface="Montserrat" panose="02000505000000020004" pitchFamily="2" charset="77"/>
              </a:defRPr>
            </a:lvl5pPr>
          </a:lstStyle>
          <a:p>
            <a:pPr lvl="0"/>
            <a:r>
              <a:rPr lang="en-NZ" noProof="0" dirty="0"/>
              <a:t>Click here to add important info such as date etc.</a:t>
            </a:r>
          </a:p>
        </p:txBody>
      </p:sp>
      <p:pic>
        <p:nvPicPr>
          <p:cNvPr id="9" name="Content Placeholder 5">
            <a:extLst>
              <a:ext uri="{FF2B5EF4-FFF2-40B4-BE49-F238E27FC236}">
                <a16:creationId xmlns:a16="http://schemas.microsoft.com/office/drawing/2014/main" id="{927291E0-47E4-4092-ACBE-D7F4896A6C6E}"/>
              </a:ext>
            </a:extLst>
          </p:cNvPr>
          <p:cNvPicPr>
            <a:picLocks noChangeAspect="1"/>
          </p:cNvPicPr>
          <p:nvPr userDrawn="1"/>
        </p:nvPicPr>
        <p:blipFill>
          <a:blip r:embed="rId3"/>
          <a:stretch>
            <a:fillRect/>
          </a:stretch>
        </p:blipFill>
        <p:spPr>
          <a:xfrm>
            <a:off x="435523" y="6025238"/>
            <a:ext cx="865110" cy="450000"/>
          </a:xfrm>
          <a:prstGeom prst="rect">
            <a:avLst/>
          </a:prstGeom>
        </p:spPr>
      </p:pic>
    </p:spTree>
    <p:extLst>
      <p:ext uri="{BB962C8B-B14F-4D97-AF65-F5344CB8AC3E}">
        <p14:creationId xmlns:p14="http://schemas.microsoft.com/office/powerpoint/2010/main" val="1323350329"/>
      </p:ext>
    </p:extLst>
  </p:cSld>
  <p:clrMapOvr>
    <a:masterClrMapping/>
  </p:clrMapOvr>
  <p:extLst>
    <p:ext uri="{DCECCB84-F9BA-43D5-87BE-67443E8EF086}">
      <p15:sldGuideLst xmlns:p15="http://schemas.microsoft.com/office/powerpoint/2012/main">
        <p15:guide id="1" orient="horz" pos="1071" userDrawn="1">
          <p15:clr>
            <a:srgbClr val="FBAE40"/>
          </p15:clr>
        </p15:guide>
        <p15:guide id="2" pos="7265" userDrawn="1">
          <p15:clr>
            <a:srgbClr val="FBAE40"/>
          </p15:clr>
        </p15:guide>
        <p15:guide id="3" pos="4089" userDrawn="1">
          <p15:clr>
            <a:srgbClr val="FBAE40"/>
          </p15:clr>
        </p15:guide>
        <p15:guide id="4" orient="horz" pos="4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bleed Image">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530729BF-9E70-4CDB-B530-0D4A44EF0A49}"/>
              </a:ext>
            </a:extLst>
          </p:cNvPr>
          <p:cNvSpPr>
            <a:spLocks noGrp="1"/>
          </p:cNvSpPr>
          <p:nvPr>
            <p:ph type="pic" sz="quarter" idx="14" hasCustomPrompt="1"/>
          </p:nvPr>
        </p:nvSpPr>
        <p:spPr>
          <a:xfrm>
            <a:off x="0" y="0"/>
            <a:ext cx="12192000" cy="6858000"/>
          </a:xfrm>
          <a:solidFill>
            <a:schemeClr val="bg1">
              <a:lumMod val="95000"/>
            </a:schemeClr>
          </a:solidFill>
          <a:ln w="3175">
            <a:noFill/>
          </a:ln>
        </p:spPr>
        <p:txBody>
          <a:bodyPr anchor="ctr"/>
          <a:lstStyle>
            <a:lvl1pPr marL="0" indent="0" algn="ctr">
              <a:buNone/>
              <a:defRPr>
                <a:solidFill>
                  <a:schemeClr val="bg2"/>
                </a:solidFill>
              </a:defRPr>
            </a:lvl1pPr>
          </a:lstStyle>
          <a:p>
            <a:r>
              <a:rPr lang="en-US" dirty="0"/>
              <a:t>CLICK TO </a:t>
            </a:r>
            <a:br>
              <a:rPr lang="en-US" dirty="0"/>
            </a:br>
            <a:r>
              <a:rPr lang="en-US" dirty="0"/>
              <a:t>INSERT IMAGE</a:t>
            </a:r>
          </a:p>
        </p:txBody>
      </p:sp>
      <p:sp>
        <p:nvSpPr>
          <p:cNvPr id="7" name="Date Placeholder 6">
            <a:extLst>
              <a:ext uri="{FF2B5EF4-FFF2-40B4-BE49-F238E27FC236}">
                <a16:creationId xmlns:a16="http://schemas.microsoft.com/office/drawing/2014/main" id="{DEBB9B8B-C3C4-47B9-8D3E-16EE0C42C27B}"/>
              </a:ext>
            </a:extLst>
          </p:cNvPr>
          <p:cNvSpPr>
            <a:spLocks noGrp="1"/>
          </p:cNvSpPr>
          <p:nvPr>
            <p:ph type="dt" sz="half" idx="10"/>
          </p:nvPr>
        </p:nvSpPr>
        <p:spPr/>
        <p:txBody>
          <a:bodyPr/>
          <a:lstStyle>
            <a:lvl1pPr>
              <a:defRPr>
                <a:solidFill>
                  <a:schemeClr val="tx1"/>
                </a:solidFill>
              </a:defRPr>
            </a:lvl1pPr>
          </a:lstStyle>
          <a:p>
            <a:endParaRPr lang="en-NZ" dirty="0"/>
          </a:p>
        </p:txBody>
      </p:sp>
      <p:sp>
        <p:nvSpPr>
          <p:cNvPr id="8" name="Footer Placeholder 7">
            <a:extLst>
              <a:ext uri="{FF2B5EF4-FFF2-40B4-BE49-F238E27FC236}">
                <a16:creationId xmlns:a16="http://schemas.microsoft.com/office/drawing/2014/main" id="{9C33E077-578F-42D7-80D8-F31FBA113E43}"/>
              </a:ext>
            </a:extLst>
          </p:cNvPr>
          <p:cNvSpPr>
            <a:spLocks noGrp="1"/>
          </p:cNvSpPr>
          <p:nvPr>
            <p:ph type="ftr" sz="quarter" idx="11"/>
          </p:nvPr>
        </p:nvSpPr>
        <p:spPr/>
        <p:txBody>
          <a:bodyPr/>
          <a:lstStyle/>
          <a:p>
            <a:endParaRPr lang="en-NZ" noProof="0"/>
          </a:p>
        </p:txBody>
      </p:sp>
      <p:sp>
        <p:nvSpPr>
          <p:cNvPr id="10" name="Slide Number Placeholder 9">
            <a:extLst>
              <a:ext uri="{FF2B5EF4-FFF2-40B4-BE49-F238E27FC236}">
                <a16:creationId xmlns:a16="http://schemas.microsoft.com/office/drawing/2014/main" id="{B251C8CD-C5B3-4782-8392-30684DD4C8E9}"/>
              </a:ext>
            </a:extLst>
          </p:cNvPr>
          <p:cNvSpPr>
            <a:spLocks noGrp="1"/>
          </p:cNvSpPr>
          <p:nvPr>
            <p:ph type="sldNum" sz="quarter" idx="12"/>
          </p:nvPr>
        </p:nvSpPr>
        <p:spPr/>
        <p:txBody>
          <a:bodyPr/>
          <a:lstStyle/>
          <a:p>
            <a:fld id="{DC8499F0-4505-1C48-ADB5-C7DF9555668C}" type="slidenum">
              <a:rPr lang="en-NZ" noProof="0" smtClean="0"/>
              <a:pPr/>
              <a:t>‹#›</a:t>
            </a:fld>
            <a:endParaRPr lang="en-NZ" noProof="0"/>
          </a:p>
        </p:txBody>
      </p:sp>
      <p:sp>
        <p:nvSpPr>
          <p:cNvPr id="2" name="Title 1">
            <a:extLst>
              <a:ext uri="{FF2B5EF4-FFF2-40B4-BE49-F238E27FC236}">
                <a16:creationId xmlns:a16="http://schemas.microsoft.com/office/drawing/2014/main" id="{4A4D1109-5F44-425F-9C0D-AF0C3AA74422}"/>
              </a:ext>
            </a:extLst>
          </p:cNvPr>
          <p:cNvSpPr>
            <a:spLocks noGrp="1"/>
          </p:cNvSpPr>
          <p:nvPr>
            <p:ph type="title" hasCustomPrompt="1"/>
          </p:nvPr>
        </p:nvSpPr>
        <p:spPr/>
        <p:txBody>
          <a:bodyPr/>
          <a:lstStyle>
            <a:lvl1pPr>
              <a:defRPr>
                <a:solidFill>
                  <a:schemeClr val="bg1"/>
                </a:solidFill>
              </a:defRPr>
            </a:lvl1pPr>
          </a:lstStyle>
          <a:p>
            <a:r>
              <a:rPr lang="en-US" dirty="0"/>
              <a:t>Click to edit title</a:t>
            </a:r>
            <a:endParaRPr lang="en-NZ" dirty="0"/>
          </a:p>
        </p:txBody>
      </p:sp>
      <p:sp>
        <p:nvSpPr>
          <p:cNvPr id="11" name="Text Placeholder 4">
            <a:extLst>
              <a:ext uri="{FF2B5EF4-FFF2-40B4-BE49-F238E27FC236}">
                <a16:creationId xmlns:a16="http://schemas.microsoft.com/office/drawing/2014/main" id="{05DFA4AB-6145-4705-A4A7-55739A29662B}"/>
              </a:ext>
            </a:extLst>
          </p:cNvPr>
          <p:cNvSpPr>
            <a:spLocks noGrp="1"/>
          </p:cNvSpPr>
          <p:nvPr>
            <p:ph type="body" sz="quarter" idx="15"/>
          </p:nvPr>
        </p:nvSpPr>
        <p:spPr>
          <a:xfrm>
            <a:off x="443883" y="1101247"/>
            <a:ext cx="11291888" cy="1908283"/>
          </a:xfrm>
        </p:spPr>
        <p:txBody>
          <a:bodyPr/>
          <a:lstStyle>
            <a:lvl1pPr marL="0" indent="0">
              <a:buNone/>
              <a:defRPr/>
            </a:lvl1pPr>
            <a:lvl2pPr marL="311400" indent="0">
              <a:buNone/>
              <a:defRPr/>
            </a:lvl2pPr>
            <a:lvl3pPr marL="707400" indent="0">
              <a:buNone/>
              <a:defRPr/>
            </a:lvl3pPr>
            <a:lvl4pPr marL="1103400" indent="0">
              <a:buNone/>
              <a:defRPr/>
            </a:lvl4pPr>
            <a:lvl5pPr marL="1463400" indent="0">
              <a:buNone/>
              <a:defRPr/>
            </a:lvl5pPr>
          </a:lstStyle>
          <a:p>
            <a:pPr lvl="0"/>
            <a:r>
              <a:rPr lang="en-US"/>
              <a:t>Click to edit Master text styles</a:t>
            </a:r>
          </a:p>
        </p:txBody>
      </p:sp>
    </p:spTree>
    <p:extLst>
      <p:ext uri="{BB962C8B-B14F-4D97-AF65-F5344CB8AC3E}">
        <p14:creationId xmlns:p14="http://schemas.microsoft.com/office/powerpoint/2010/main" val="252254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bleed Image with Breakout">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530729BF-9E70-4CDB-B530-0D4A44EF0A49}"/>
              </a:ext>
            </a:extLst>
          </p:cNvPr>
          <p:cNvSpPr>
            <a:spLocks noGrp="1"/>
          </p:cNvSpPr>
          <p:nvPr>
            <p:ph type="pic" sz="quarter" idx="14" hasCustomPrompt="1"/>
          </p:nvPr>
        </p:nvSpPr>
        <p:spPr>
          <a:xfrm>
            <a:off x="0" y="0"/>
            <a:ext cx="12192000" cy="6858000"/>
          </a:xfrm>
          <a:solidFill>
            <a:schemeClr val="bg1">
              <a:lumMod val="95000"/>
            </a:schemeClr>
          </a:solidFill>
          <a:ln w="3175">
            <a:noFill/>
          </a:ln>
        </p:spPr>
        <p:txBody>
          <a:bodyPr anchor="ctr"/>
          <a:lstStyle>
            <a:lvl1pPr marL="0" indent="0" algn="ctr">
              <a:buNone/>
              <a:defRPr>
                <a:solidFill>
                  <a:schemeClr val="bg2"/>
                </a:solidFill>
              </a:defRPr>
            </a:lvl1pPr>
          </a:lstStyle>
          <a:p>
            <a:r>
              <a:rPr lang="en-US" dirty="0"/>
              <a:t>CLICK TO </a:t>
            </a:r>
            <a:br>
              <a:rPr lang="en-US" dirty="0"/>
            </a:br>
            <a:r>
              <a:rPr lang="en-US" dirty="0"/>
              <a:t>INSERT IMAGE</a:t>
            </a:r>
          </a:p>
        </p:txBody>
      </p:sp>
      <p:sp>
        <p:nvSpPr>
          <p:cNvPr id="7" name="Date Placeholder 6">
            <a:extLst>
              <a:ext uri="{FF2B5EF4-FFF2-40B4-BE49-F238E27FC236}">
                <a16:creationId xmlns:a16="http://schemas.microsoft.com/office/drawing/2014/main" id="{DEBB9B8B-C3C4-47B9-8D3E-16EE0C42C27B}"/>
              </a:ext>
            </a:extLst>
          </p:cNvPr>
          <p:cNvSpPr>
            <a:spLocks noGrp="1"/>
          </p:cNvSpPr>
          <p:nvPr>
            <p:ph type="dt" sz="half" idx="10"/>
          </p:nvPr>
        </p:nvSpPr>
        <p:spPr/>
        <p:txBody>
          <a:bodyPr/>
          <a:lstStyle>
            <a:lvl1pPr>
              <a:defRPr>
                <a:solidFill>
                  <a:schemeClr val="tx1"/>
                </a:solidFill>
              </a:defRPr>
            </a:lvl1pPr>
          </a:lstStyle>
          <a:p>
            <a:endParaRPr lang="en-NZ" dirty="0"/>
          </a:p>
        </p:txBody>
      </p:sp>
      <p:sp>
        <p:nvSpPr>
          <p:cNvPr id="8" name="Footer Placeholder 7">
            <a:extLst>
              <a:ext uri="{FF2B5EF4-FFF2-40B4-BE49-F238E27FC236}">
                <a16:creationId xmlns:a16="http://schemas.microsoft.com/office/drawing/2014/main" id="{9C33E077-578F-42D7-80D8-F31FBA113E43}"/>
              </a:ext>
            </a:extLst>
          </p:cNvPr>
          <p:cNvSpPr>
            <a:spLocks noGrp="1"/>
          </p:cNvSpPr>
          <p:nvPr>
            <p:ph type="ftr" sz="quarter" idx="11"/>
          </p:nvPr>
        </p:nvSpPr>
        <p:spPr/>
        <p:txBody>
          <a:bodyPr/>
          <a:lstStyle/>
          <a:p>
            <a:endParaRPr lang="en-NZ" noProof="0"/>
          </a:p>
        </p:txBody>
      </p:sp>
      <p:sp>
        <p:nvSpPr>
          <p:cNvPr id="10" name="Slide Number Placeholder 9">
            <a:extLst>
              <a:ext uri="{FF2B5EF4-FFF2-40B4-BE49-F238E27FC236}">
                <a16:creationId xmlns:a16="http://schemas.microsoft.com/office/drawing/2014/main" id="{B251C8CD-C5B3-4782-8392-30684DD4C8E9}"/>
              </a:ext>
            </a:extLst>
          </p:cNvPr>
          <p:cNvSpPr>
            <a:spLocks noGrp="1"/>
          </p:cNvSpPr>
          <p:nvPr>
            <p:ph type="sldNum" sz="quarter" idx="12"/>
          </p:nvPr>
        </p:nvSpPr>
        <p:spPr/>
        <p:txBody>
          <a:bodyPr/>
          <a:lstStyle/>
          <a:p>
            <a:fld id="{DC8499F0-4505-1C48-ADB5-C7DF9555668C}" type="slidenum">
              <a:rPr lang="en-NZ" noProof="0" smtClean="0"/>
              <a:pPr/>
              <a:t>‹#›</a:t>
            </a:fld>
            <a:endParaRPr lang="en-NZ" noProof="0"/>
          </a:p>
        </p:txBody>
      </p:sp>
      <p:sp>
        <p:nvSpPr>
          <p:cNvPr id="15" name="Title 14">
            <a:extLst>
              <a:ext uri="{FF2B5EF4-FFF2-40B4-BE49-F238E27FC236}">
                <a16:creationId xmlns:a16="http://schemas.microsoft.com/office/drawing/2014/main" id="{4B3DAA18-15F6-4D83-9D23-962D39BF558F}"/>
              </a:ext>
            </a:extLst>
          </p:cNvPr>
          <p:cNvSpPr>
            <a:spLocks noGrp="1"/>
          </p:cNvSpPr>
          <p:nvPr>
            <p:ph type="title"/>
          </p:nvPr>
        </p:nvSpPr>
        <p:spPr>
          <a:xfrm>
            <a:off x="0" y="365125"/>
            <a:ext cx="12192000" cy="1325563"/>
          </a:xfrm>
          <a:solidFill>
            <a:srgbClr val="000840">
              <a:alpha val="50196"/>
            </a:srgbClr>
          </a:solidFill>
        </p:spPr>
        <p:txBody>
          <a:bodyPr/>
          <a:lstStyle>
            <a:lvl1pPr marL="360000">
              <a:defRPr>
                <a:solidFill>
                  <a:schemeClr val="bg1"/>
                </a:solidFill>
              </a:defRPr>
            </a:lvl1pPr>
          </a:lstStyle>
          <a:p>
            <a:r>
              <a:rPr lang="en-US" noProof="0"/>
              <a:t>Click to edit Master title style</a:t>
            </a:r>
            <a:endParaRPr lang="en-NZ" noProof="0" dirty="0"/>
          </a:p>
        </p:txBody>
      </p:sp>
      <p:sp>
        <p:nvSpPr>
          <p:cNvPr id="5" name="Text Placeholder 4">
            <a:extLst>
              <a:ext uri="{FF2B5EF4-FFF2-40B4-BE49-F238E27FC236}">
                <a16:creationId xmlns:a16="http://schemas.microsoft.com/office/drawing/2014/main" id="{0EAF08FF-EA56-49DA-B25A-F837DD79B595}"/>
              </a:ext>
            </a:extLst>
          </p:cNvPr>
          <p:cNvSpPr>
            <a:spLocks noGrp="1"/>
          </p:cNvSpPr>
          <p:nvPr>
            <p:ph type="body" sz="quarter" idx="15"/>
          </p:nvPr>
        </p:nvSpPr>
        <p:spPr>
          <a:xfrm>
            <a:off x="514350" y="1900238"/>
            <a:ext cx="11291888" cy="11359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00269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 Night Sk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C2AD20-B3AB-774C-A2A6-47DE38E5DCB2}"/>
              </a:ext>
            </a:extLst>
          </p:cNvPr>
          <p:cNvSpPr/>
          <p:nvPr userDrawn="1"/>
        </p:nvSpPr>
        <p:spPr bwMode="ltGray">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0" i="0" noProof="0">
              <a:latin typeface="Montserrat" panose="02000505000000020004" pitchFamily="2" charset="77"/>
            </a:endParaRPr>
          </a:p>
        </p:txBody>
      </p:sp>
      <p:sp>
        <p:nvSpPr>
          <p:cNvPr id="9" name="Subtitle 2">
            <a:extLst>
              <a:ext uri="{FF2B5EF4-FFF2-40B4-BE49-F238E27FC236}">
                <a16:creationId xmlns:a16="http://schemas.microsoft.com/office/drawing/2014/main" id="{6F7E9970-CF97-FA4C-A940-6D2411E2FF8E}"/>
              </a:ext>
            </a:extLst>
          </p:cNvPr>
          <p:cNvSpPr>
            <a:spLocks noGrp="1"/>
          </p:cNvSpPr>
          <p:nvPr>
            <p:ph type="subTitle" idx="1" hasCustomPrompt="1"/>
          </p:nvPr>
        </p:nvSpPr>
        <p:spPr>
          <a:xfrm>
            <a:off x="434685" y="647055"/>
            <a:ext cx="11371877" cy="2775928"/>
          </a:xfrm>
        </p:spPr>
        <p:txBody>
          <a:bodyPr wrap="square">
            <a:noAutofit/>
          </a:bodyPr>
          <a:lstStyle>
            <a:lvl1pPr marL="0" indent="0" algn="l">
              <a:lnSpc>
                <a:spcPct val="130000"/>
              </a:lnSpc>
              <a:buNone/>
              <a:defRPr sz="3600" b="0" i="0">
                <a:solidFill>
                  <a:schemeClr val="bg1"/>
                </a:solidFill>
                <a:latin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NZ" noProof="0" dirty="0"/>
              <a:t>This is a section header slide – it can also be used for key messaging and quotes. You can adjust the width of this box to best suit the text.</a:t>
            </a:r>
          </a:p>
        </p:txBody>
      </p:sp>
      <p:sp>
        <p:nvSpPr>
          <p:cNvPr id="3" name="Date Placeholder 2">
            <a:extLst>
              <a:ext uri="{FF2B5EF4-FFF2-40B4-BE49-F238E27FC236}">
                <a16:creationId xmlns:a16="http://schemas.microsoft.com/office/drawing/2014/main" id="{58B27866-F324-4BFF-81A9-AAC5669DA7EA}"/>
              </a:ext>
            </a:extLst>
          </p:cNvPr>
          <p:cNvSpPr>
            <a:spLocks noGrp="1"/>
          </p:cNvSpPr>
          <p:nvPr>
            <p:ph type="dt" sz="half" idx="10"/>
          </p:nvPr>
        </p:nvSpPr>
        <p:spPr/>
        <p:txBody>
          <a:bodyPr/>
          <a:lstStyle>
            <a:lvl1pPr>
              <a:defRPr>
                <a:solidFill>
                  <a:schemeClr val="bg1"/>
                </a:solidFill>
              </a:defRPr>
            </a:lvl1pPr>
          </a:lstStyle>
          <a:p>
            <a:endParaRPr lang="en-NZ" noProof="0"/>
          </a:p>
        </p:txBody>
      </p:sp>
      <p:sp>
        <p:nvSpPr>
          <p:cNvPr id="4" name="Footer Placeholder 3">
            <a:extLst>
              <a:ext uri="{FF2B5EF4-FFF2-40B4-BE49-F238E27FC236}">
                <a16:creationId xmlns:a16="http://schemas.microsoft.com/office/drawing/2014/main" id="{BBB5FC3F-9EDC-4453-9148-7CD258B8997B}"/>
              </a:ext>
            </a:extLst>
          </p:cNvPr>
          <p:cNvSpPr>
            <a:spLocks noGrp="1"/>
          </p:cNvSpPr>
          <p:nvPr>
            <p:ph type="ftr" sz="quarter" idx="11"/>
          </p:nvPr>
        </p:nvSpPr>
        <p:spPr/>
        <p:txBody>
          <a:bodyPr/>
          <a:lstStyle>
            <a:lvl1pPr>
              <a:defRPr>
                <a:solidFill>
                  <a:schemeClr val="bg1"/>
                </a:solidFill>
              </a:defRPr>
            </a:lvl1pPr>
          </a:lstStyle>
          <a:p>
            <a:endParaRPr lang="en-NZ" noProof="0"/>
          </a:p>
        </p:txBody>
      </p:sp>
      <p:sp>
        <p:nvSpPr>
          <p:cNvPr id="5" name="Slide Number Placeholder 4">
            <a:extLst>
              <a:ext uri="{FF2B5EF4-FFF2-40B4-BE49-F238E27FC236}">
                <a16:creationId xmlns:a16="http://schemas.microsoft.com/office/drawing/2014/main" id="{3F9335F2-1C3C-4651-BA2A-E3BFF395F0D1}"/>
              </a:ext>
            </a:extLst>
          </p:cNvPr>
          <p:cNvSpPr>
            <a:spLocks noGrp="1"/>
          </p:cNvSpPr>
          <p:nvPr>
            <p:ph type="sldNum" sz="quarter" idx="12"/>
          </p:nvPr>
        </p:nvSpPr>
        <p:spPr/>
        <p:txBody>
          <a:bodyPr/>
          <a:lstStyle>
            <a:lvl1pPr>
              <a:defRPr>
                <a:solidFill>
                  <a:schemeClr val="bg1"/>
                </a:solidFill>
              </a:defRPr>
            </a:lvl1pPr>
          </a:lstStyle>
          <a:p>
            <a:fld id="{DC8499F0-4505-1C48-ADB5-C7DF9555668C}" type="slidenum">
              <a:rPr lang="en-NZ" noProof="0" smtClean="0"/>
              <a:pPr/>
              <a:t>‹#›</a:t>
            </a:fld>
            <a:endParaRPr lang="en-NZ" noProof="0"/>
          </a:p>
        </p:txBody>
      </p:sp>
      <p:pic>
        <p:nvPicPr>
          <p:cNvPr id="11" name="Content Placeholder 5">
            <a:extLst>
              <a:ext uri="{FF2B5EF4-FFF2-40B4-BE49-F238E27FC236}">
                <a16:creationId xmlns:a16="http://schemas.microsoft.com/office/drawing/2014/main" id="{77C9DAF0-D82F-41F0-9363-35CADB855D77}"/>
              </a:ext>
            </a:extLst>
          </p:cNvPr>
          <p:cNvPicPr>
            <a:picLocks noChangeAspect="1"/>
          </p:cNvPicPr>
          <p:nvPr userDrawn="1"/>
        </p:nvPicPr>
        <p:blipFill>
          <a:blip r:embed="rId2"/>
          <a:stretch>
            <a:fillRect/>
          </a:stretch>
        </p:blipFill>
        <p:spPr>
          <a:xfrm>
            <a:off x="434686" y="6025238"/>
            <a:ext cx="866872" cy="450000"/>
          </a:xfrm>
          <a:prstGeom prst="rect">
            <a:avLst/>
          </a:prstGeom>
        </p:spPr>
      </p:pic>
    </p:spTree>
    <p:extLst>
      <p:ext uri="{BB962C8B-B14F-4D97-AF65-F5344CB8AC3E}">
        <p14:creationId xmlns:p14="http://schemas.microsoft.com/office/powerpoint/2010/main" val="1094316588"/>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257" userDrawn="1">
          <p15:clr>
            <a:srgbClr val="FBAE40"/>
          </p15:clr>
        </p15:guide>
        <p15:guide id="3" pos="7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Hydr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C2AD20-B3AB-774C-A2A6-47DE38E5DCB2}"/>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0" i="0" noProof="0">
              <a:latin typeface="Montserrat" panose="02000505000000020004" pitchFamily="2" charset="77"/>
            </a:endParaRPr>
          </a:p>
        </p:txBody>
      </p:sp>
      <p:sp>
        <p:nvSpPr>
          <p:cNvPr id="9" name="Subtitle 2">
            <a:extLst>
              <a:ext uri="{FF2B5EF4-FFF2-40B4-BE49-F238E27FC236}">
                <a16:creationId xmlns:a16="http://schemas.microsoft.com/office/drawing/2014/main" id="{6F7E9970-CF97-FA4C-A940-6D2411E2FF8E}"/>
              </a:ext>
            </a:extLst>
          </p:cNvPr>
          <p:cNvSpPr>
            <a:spLocks noGrp="1"/>
          </p:cNvSpPr>
          <p:nvPr>
            <p:ph type="subTitle" idx="1" hasCustomPrompt="1"/>
          </p:nvPr>
        </p:nvSpPr>
        <p:spPr>
          <a:xfrm>
            <a:off x="434685" y="647055"/>
            <a:ext cx="11371877" cy="2775928"/>
          </a:xfrm>
        </p:spPr>
        <p:txBody>
          <a:bodyPr>
            <a:noAutofit/>
          </a:bodyPr>
          <a:lstStyle>
            <a:lvl1pPr marL="0" indent="0" algn="l">
              <a:lnSpc>
                <a:spcPct val="130000"/>
              </a:lnSpc>
              <a:buNone/>
              <a:defRPr sz="3600" b="0" i="0">
                <a:solidFill>
                  <a:schemeClr val="bg1"/>
                </a:solidFill>
                <a:latin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NZ" noProof="0" dirty="0"/>
              <a:t>This is a section header slide – it can also be used for key messaging and quotes. You can adjust the width of this box to best suit the text.</a:t>
            </a:r>
          </a:p>
        </p:txBody>
      </p:sp>
      <p:sp>
        <p:nvSpPr>
          <p:cNvPr id="2" name="Date Placeholder 1">
            <a:extLst>
              <a:ext uri="{FF2B5EF4-FFF2-40B4-BE49-F238E27FC236}">
                <a16:creationId xmlns:a16="http://schemas.microsoft.com/office/drawing/2014/main" id="{6EA4749B-465B-43A4-A993-4BE90901B696}"/>
              </a:ext>
            </a:extLst>
          </p:cNvPr>
          <p:cNvSpPr>
            <a:spLocks noGrp="1"/>
          </p:cNvSpPr>
          <p:nvPr>
            <p:ph type="dt" sz="half" idx="10"/>
          </p:nvPr>
        </p:nvSpPr>
        <p:spPr/>
        <p:txBody>
          <a:bodyPr/>
          <a:lstStyle>
            <a:lvl1pPr>
              <a:defRPr>
                <a:solidFill>
                  <a:schemeClr val="bg1"/>
                </a:solidFill>
              </a:defRPr>
            </a:lvl1pPr>
          </a:lstStyle>
          <a:p>
            <a:endParaRPr lang="en-NZ" noProof="0"/>
          </a:p>
        </p:txBody>
      </p:sp>
      <p:sp>
        <p:nvSpPr>
          <p:cNvPr id="3" name="Footer Placeholder 2">
            <a:extLst>
              <a:ext uri="{FF2B5EF4-FFF2-40B4-BE49-F238E27FC236}">
                <a16:creationId xmlns:a16="http://schemas.microsoft.com/office/drawing/2014/main" id="{ED95AD95-63C9-460D-828D-408DDC2844F5}"/>
              </a:ext>
            </a:extLst>
          </p:cNvPr>
          <p:cNvSpPr>
            <a:spLocks noGrp="1"/>
          </p:cNvSpPr>
          <p:nvPr>
            <p:ph type="ftr" sz="quarter" idx="11"/>
          </p:nvPr>
        </p:nvSpPr>
        <p:spPr/>
        <p:txBody>
          <a:bodyPr/>
          <a:lstStyle>
            <a:lvl1pPr>
              <a:defRPr>
                <a:solidFill>
                  <a:schemeClr val="bg1"/>
                </a:solidFill>
              </a:defRPr>
            </a:lvl1pPr>
          </a:lstStyle>
          <a:p>
            <a:endParaRPr lang="en-NZ" noProof="0"/>
          </a:p>
        </p:txBody>
      </p:sp>
      <p:sp>
        <p:nvSpPr>
          <p:cNvPr id="4" name="Slide Number Placeholder 3">
            <a:extLst>
              <a:ext uri="{FF2B5EF4-FFF2-40B4-BE49-F238E27FC236}">
                <a16:creationId xmlns:a16="http://schemas.microsoft.com/office/drawing/2014/main" id="{A3B922C3-17E9-4B08-940D-6DCC00CA86D6}"/>
              </a:ext>
            </a:extLst>
          </p:cNvPr>
          <p:cNvSpPr>
            <a:spLocks noGrp="1"/>
          </p:cNvSpPr>
          <p:nvPr>
            <p:ph type="sldNum" sz="quarter" idx="12"/>
          </p:nvPr>
        </p:nvSpPr>
        <p:spPr/>
        <p:txBody>
          <a:bodyPr/>
          <a:lstStyle>
            <a:lvl1pPr>
              <a:defRPr>
                <a:solidFill>
                  <a:schemeClr val="bg1"/>
                </a:solidFill>
              </a:defRPr>
            </a:lvl1pPr>
          </a:lstStyle>
          <a:p>
            <a:fld id="{DC8499F0-4505-1C48-ADB5-C7DF9555668C}" type="slidenum">
              <a:rPr lang="en-NZ" noProof="0" smtClean="0"/>
              <a:pPr/>
              <a:t>‹#›</a:t>
            </a:fld>
            <a:endParaRPr lang="en-NZ" noProof="0"/>
          </a:p>
        </p:txBody>
      </p:sp>
      <p:pic>
        <p:nvPicPr>
          <p:cNvPr id="10" name="Picture 9">
            <a:extLst>
              <a:ext uri="{FF2B5EF4-FFF2-40B4-BE49-F238E27FC236}">
                <a16:creationId xmlns:a16="http://schemas.microsoft.com/office/drawing/2014/main" id="{2C618A64-40B1-4A9F-BA5F-62D51C280E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97" t="40262" r="37635" b="41111"/>
          <a:stretch/>
        </p:blipFill>
        <p:spPr bwMode="auto">
          <a:xfrm>
            <a:off x="434685" y="6020852"/>
            <a:ext cx="849244" cy="45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809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ving Line - Night Sk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C2AD20-B3AB-774C-A2A6-47DE38E5DCB2}"/>
              </a:ext>
            </a:extLst>
          </p:cNvPr>
          <p:cNvSpPr/>
          <p:nvPr userDrawn="1"/>
        </p:nvSpPr>
        <p:spPr bwMode="ltGray">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0" i="0" noProof="0">
              <a:latin typeface="Montserrat" panose="02000505000000020004" pitchFamily="2" charset="77"/>
            </a:endParaRPr>
          </a:p>
        </p:txBody>
      </p:sp>
      <p:sp>
        <p:nvSpPr>
          <p:cNvPr id="9" name="Subtitle 2">
            <a:extLst>
              <a:ext uri="{FF2B5EF4-FFF2-40B4-BE49-F238E27FC236}">
                <a16:creationId xmlns:a16="http://schemas.microsoft.com/office/drawing/2014/main" id="{6F7E9970-CF97-FA4C-A940-6D2411E2FF8E}"/>
              </a:ext>
            </a:extLst>
          </p:cNvPr>
          <p:cNvSpPr>
            <a:spLocks noGrp="1"/>
          </p:cNvSpPr>
          <p:nvPr>
            <p:ph type="subTitle" idx="1" hasCustomPrompt="1"/>
          </p:nvPr>
        </p:nvSpPr>
        <p:spPr>
          <a:xfrm>
            <a:off x="434685" y="647055"/>
            <a:ext cx="11223915" cy="2775928"/>
          </a:xfrm>
        </p:spPr>
        <p:txBody>
          <a:bodyPr>
            <a:noAutofit/>
          </a:bodyPr>
          <a:lstStyle>
            <a:lvl1pPr marL="0" indent="0" algn="l">
              <a:lnSpc>
                <a:spcPct val="130000"/>
              </a:lnSpc>
              <a:buNone/>
              <a:defRPr sz="3600" b="0" i="0">
                <a:solidFill>
                  <a:schemeClr val="bg1"/>
                </a:solidFill>
                <a:latin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NZ" noProof="0" dirty="0"/>
              <a:t>This is a section header slide – it can also be used for key messaging and quotes. You can adjust the width of this box to best suit the text.</a:t>
            </a:r>
          </a:p>
        </p:txBody>
      </p:sp>
      <p:sp>
        <p:nvSpPr>
          <p:cNvPr id="2" name="Date Placeholder 1">
            <a:extLst>
              <a:ext uri="{FF2B5EF4-FFF2-40B4-BE49-F238E27FC236}">
                <a16:creationId xmlns:a16="http://schemas.microsoft.com/office/drawing/2014/main" id="{AA3F2E70-CFBB-41F4-A0FC-E45F822619AB}"/>
              </a:ext>
            </a:extLst>
          </p:cNvPr>
          <p:cNvSpPr>
            <a:spLocks noGrp="1"/>
          </p:cNvSpPr>
          <p:nvPr>
            <p:ph type="dt" sz="half" idx="10"/>
          </p:nvPr>
        </p:nvSpPr>
        <p:spPr/>
        <p:txBody>
          <a:bodyPr/>
          <a:lstStyle>
            <a:lvl1pPr>
              <a:defRPr>
                <a:solidFill>
                  <a:schemeClr val="bg1"/>
                </a:solidFill>
              </a:defRPr>
            </a:lvl1pPr>
          </a:lstStyle>
          <a:p>
            <a:endParaRPr lang="en-NZ" noProof="0"/>
          </a:p>
        </p:txBody>
      </p:sp>
      <p:sp>
        <p:nvSpPr>
          <p:cNvPr id="3" name="Footer Placeholder 2">
            <a:extLst>
              <a:ext uri="{FF2B5EF4-FFF2-40B4-BE49-F238E27FC236}">
                <a16:creationId xmlns:a16="http://schemas.microsoft.com/office/drawing/2014/main" id="{A5D134EB-8E52-42AD-9FFC-58A6B5E2C0CB}"/>
              </a:ext>
            </a:extLst>
          </p:cNvPr>
          <p:cNvSpPr>
            <a:spLocks noGrp="1"/>
          </p:cNvSpPr>
          <p:nvPr>
            <p:ph type="ftr" sz="quarter" idx="11"/>
          </p:nvPr>
        </p:nvSpPr>
        <p:spPr/>
        <p:txBody>
          <a:bodyPr/>
          <a:lstStyle>
            <a:lvl1pPr>
              <a:defRPr>
                <a:solidFill>
                  <a:schemeClr val="bg1"/>
                </a:solidFill>
              </a:defRPr>
            </a:lvl1pPr>
          </a:lstStyle>
          <a:p>
            <a:endParaRPr lang="en-NZ" noProof="0"/>
          </a:p>
        </p:txBody>
      </p:sp>
      <p:sp>
        <p:nvSpPr>
          <p:cNvPr id="5" name="Slide Number Placeholder 4">
            <a:extLst>
              <a:ext uri="{FF2B5EF4-FFF2-40B4-BE49-F238E27FC236}">
                <a16:creationId xmlns:a16="http://schemas.microsoft.com/office/drawing/2014/main" id="{03DDF290-D7FA-4812-92A4-D3A12F2AA33D}"/>
              </a:ext>
            </a:extLst>
          </p:cNvPr>
          <p:cNvSpPr>
            <a:spLocks noGrp="1"/>
          </p:cNvSpPr>
          <p:nvPr>
            <p:ph type="sldNum" sz="quarter" idx="12"/>
          </p:nvPr>
        </p:nvSpPr>
        <p:spPr/>
        <p:txBody>
          <a:bodyPr/>
          <a:lstStyle>
            <a:lvl1pPr>
              <a:defRPr>
                <a:solidFill>
                  <a:schemeClr val="bg1"/>
                </a:solidFill>
              </a:defRPr>
            </a:lvl1pPr>
          </a:lstStyle>
          <a:p>
            <a:fld id="{DC8499F0-4505-1C48-ADB5-C7DF9555668C}" type="slidenum">
              <a:rPr lang="en-NZ" noProof="0" smtClean="0"/>
              <a:pPr/>
              <a:t>‹#›</a:t>
            </a:fld>
            <a:endParaRPr lang="en-NZ" noProof="0"/>
          </a:p>
        </p:txBody>
      </p:sp>
      <p:pic>
        <p:nvPicPr>
          <p:cNvPr id="10" name="Picture 9" descr="A worm in it&#10;&#10;Description automatically generated">
            <a:extLst>
              <a:ext uri="{FF2B5EF4-FFF2-40B4-BE49-F238E27FC236}">
                <a16:creationId xmlns:a16="http://schemas.microsoft.com/office/drawing/2014/main" id="{CAF9CBFF-A0DB-42A1-85A1-C0BE712676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90" t="36889" r="9031" b="30192"/>
          <a:stretch/>
        </p:blipFill>
        <p:spPr>
          <a:xfrm>
            <a:off x="0" y="3273554"/>
            <a:ext cx="12191999" cy="3584446"/>
          </a:xfrm>
          <a:prstGeom prst="rect">
            <a:avLst/>
          </a:prstGeom>
        </p:spPr>
      </p:pic>
      <p:pic>
        <p:nvPicPr>
          <p:cNvPr id="11" name="Content Placeholder 5">
            <a:extLst>
              <a:ext uri="{FF2B5EF4-FFF2-40B4-BE49-F238E27FC236}">
                <a16:creationId xmlns:a16="http://schemas.microsoft.com/office/drawing/2014/main" id="{F22238DC-7CB2-468E-A414-A4F2B1293A69}"/>
              </a:ext>
            </a:extLst>
          </p:cNvPr>
          <p:cNvPicPr>
            <a:picLocks noChangeAspect="1"/>
          </p:cNvPicPr>
          <p:nvPr userDrawn="1"/>
        </p:nvPicPr>
        <p:blipFill>
          <a:blip r:embed="rId3"/>
          <a:stretch>
            <a:fillRect/>
          </a:stretch>
        </p:blipFill>
        <p:spPr>
          <a:xfrm>
            <a:off x="434686" y="6025238"/>
            <a:ext cx="866872" cy="450000"/>
          </a:xfrm>
          <a:prstGeom prst="rect">
            <a:avLst/>
          </a:prstGeom>
        </p:spPr>
      </p:pic>
    </p:spTree>
    <p:extLst>
      <p:ext uri="{BB962C8B-B14F-4D97-AF65-F5344CB8AC3E}">
        <p14:creationId xmlns:p14="http://schemas.microsoft.com/office/powerpoint/2010/main" val="205702560"/>
      </p:ext>
    </p:extLst>
  </p:cSld>
  <p:clrMapOvr>
    <a:masterClrMapping/>
  </p:clrMapOvr>
  <p:extLst>
    <p:ext uri="{DCECCB84-F9BA-43D5-87BE-67443E8EF086}">
      <p15:sldGuideLst xmlns:p15="http://schemas.microsoft.com/office/powerpoint/2012/main">
        <p15:guide id="1" orient="horz" pos="2183" userDrawn="1">
          <p15:clr>
            <a:srgbClr val="FBAE40"/>
          </p15:clr>
        </p15:guide>
        <p15:guide id="2" orient="horz" pos="41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ving Line - White">
    <p:spTree>
      <p:nvGrpSpPr>
        <p:cNvPr id="1" name=""/>
        <p:cNvGrpSpPr/>
        <p:nvPr/>
      </p:nvGrpSpPr>
      <p:grpSpPr>
        <a:xfrm>
          <a:off x="0" y="0"/>
          <a:ext cx="0" cy="0"/>
          <a:chOff x="0" y="0"/>
          <a:chExt cx="0" cy="0"/>
        </a:xfrm>
      </p:grpSpPr>
      <p:pic>
        <p:nvPicPr>
          <p:cNvPr id="10" name="Picture 9" descr="A worm in it&#10;&#10;Description automatically generated">
            <a:extLst>
              <a:ext uri="{FF2B5EF4-FFF2-40B4-BE49-F238E27FC236}">
                <a16:creationId xmlns:a16="http://schemas.microsoft.com/office/drawing/2014/main" id="{CAA3D8A3-5056-4D82-95A6-96660FE7D6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90" t="36889" r="9031" b="30192"/>
          <a:stretch/>
        </p:blipFill>
        <p:spPr>
          <a:xfrm>
            <a:off x="0" y="3273554"/>
            <a:ext cx="12191999" cy="3584446"/>
          </a:xfrm>
          <a:prstGeom prst="rect">
            <a:avLst/>
          </a:prstGeom>
        </p:spPr>
      </p:pic>
      <p:sp>
        <p:nvSpPr>
          <p:cNvPr id="6" name="Subtitle 2">
            <a:extLst>
              <a:ext uri="{FF2B5EF4-FFF2-40B4-BE49-F238E27FC236}">
                <a16:creationId xmlns:a16="http://schemas.microsoft.com/office/drawing/2014/main" id="{B640BC2E-F8A4-6548-8548-3116E8BC4277}"/>
              </a:ext>
            </a:extLst>
          </p:cNvPr>
          <p:cNvSpPr>
            <a:spLocks noGrp="1"/>
          </p:cNvSpPr>
          <p:nvPr>
            <p:ph type="subTitle" idx="1" hasCustomPrompt="1"/>
          </p:nvPr>
        </p:nvSpPr>
        <p:spPr>
          <a:xfrm>
            <a:off x="434685" y="647055"/>
            <a:ext cx="11242203" cy="2775928"/>
          </a:xfrm>
        </p:spPr>
        <p:txBody>
          <a:bodyPr>
            <a:noAutofit/>
          </a:bodyPr>
          <a:lstStyle>
            <a:lvl1pPr marL="0" indent="0" algn="l">
              <a:lnSpc>
                <a:spcPct val="130000"/>
              </a:lnSpc>
              <a:buNone/>
              <a:defRPr sz="3600" b="0" i="0">
                <a:solidFill>
                  <a:schemeClr val="tx1"/>
                </a:solidFill>
                <a:latin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NZ" noProof="0" dirty="0"/>
              <a:t>This is a section header slide – it can also be used for key messaging and quotes. You can adjust the width of this box to best suit the text.</a:t>
            </a:r>
          </a:p>
        </p:txBody>
      </p:sp>
      <p:sp>
        <p:nvSpPr>
          <p:cNvPr id="2" name="Date Placeholder 1">
            <a:extLst>
              <a:ext uri="{FF2B5EF4-FFF2-40B4-BE49-F238E27FC236}">
                <a16:creationId xmlns:a16="http://schemas.microsoft.com/office/drawing/2014/main" id="{27F7332C-01B8-4D31-8FA8-E20BBE87539E}"/>
              </a:ext>
            </a:extLst>
          </p:cNvPr>
          <p:cNvSpPr>
            <a:spLocks noGrp="1"/>
          </p:cNvSpPr>
          <p:nvPr>
            <p:ph type="dt" sz="half" idx="10"/>
          </p:nvPr>
        </p:nvSpPr>
        <p:spPr/>
        <p:txBody>
          <a:bodyPr/>
          <a:lstStyle>
            <a:lvl1pPr>
              <a:defRPr>
                <a:solidFill>
                  <a:schemeClr val="tx1"/>
                </a:solidFill>
              </a:defRPr>
            </a:lvl1pPr>
          </a:lstStyle>
          <a:p>
            <a:endParaRPr lang="en-NZ" dirty="0"/>
          </a:p>
        </p:txBody>
      </p:sp>
      <p:sp>
        <p:nvSpPr>
          <p:cNvPr id="3" name="Footer Placeholder 2">
            <a:extLst>
              <a:ext uri="{FF2B5EF4-FFF2-40B4-BE49-F238E27FC236}">
                <a16:creationId xmlns:a16="http://schemas.microsoft.com/office/drawing/2014/main" id="{B4FEC5F9-2F61-4911-8991-5E28D0ED20EC}"/>
              </a:ext>
            </a:extLst>
          </p:cNvPr>
          <p:cNvSpPr>
            <a:spLocks noGrp="1"/>
          </p:cNvSpPr>
          <p:nvPr>
            <p:ph type="ftr" sz="quarter" idx="11"/>
          </p:nvPr>
        </p:nvSpPr>
        <p:spPr/>
        <p:txBody>
          <a:bodyPr/>
          <a:lstStyle/>
          <a:p>
            <a:endParaRPr lang="en-NZ" noProof="0"/>
          </a:p>
        </p:txBody>
      </p:sp>
      <p:sp>
        <p:nvSpPr>
          <p:cNvPr id="4" name="Slide Number Placeholder 3">
            <a:extLst>
              <a:ext uri="{FF2B5EF4-FFF2-40B4-BE49-F238E27FC236}">
                <a16:creationId xmlns:a16="http://schemas.microsoft.com/office/drawing/2014/main" id="{D943E79D-C2DD-4C6E-B5A7-CE5126AE37B7}"/>
              </a:ext>
            </a:extLst>
          </p:cNvPr>
          <p:cNvSpPr>
            <a:spLocks noGrp="1"/>
          </p:cNvSpPr>
          <p:nvPr>
            <p:ph type="sldNum" sz="quarter" idx="12"/>
          </p:nvPr>
        </p:nvSpPr>
        <p:spPr/>
        <p:txBody>
          <a:bodyPr/>
          <a:lstStyle/>
          <a:p>
            <a:fld id="{DC8499F0-4505-1C48-ADB5-C7DF9555668C}" type="slidenum">
              <a:rPr lang="en-NZ" noProof="0" smtClean="0"/>
              <a:pPr/>
              <a:t>‹#›</a:t>
            </a:fld>
            <a:endParaRPr lang="en-NZ" noProof="0" dirty="0"/>
          </a:p>
        </p:txBody>
      </p:sp>
      <p:pic>
        <p:nvPicPr>
          <p:cNvPr id="9" name="Picture 8">
            <a:extLst>
              <a:ext uri="{FF2B5EF4-FFF2-40B4-BE49-F238E27FC236}">
                <a16:creationId xmlns:a16="http://schemas.microsoft.com/office/drawing/2014/main" id="{7B5A2BFA-0084-4B5B-8834-648C327C7A14}"/>
              </a:ext>
            </a:extLst>
          </p:cNvPr>
          <p:cNvPicPr>
            <a:picLocks noChangeAspect="1"/>
          </p:cNvPicPr>
          <p:nvPr userDrawn="1"/>
        </p:nvPicPr>
        <p:blipFill>
          <a:blip r:embed="rId3"/>
          <a:stretch>
            <a:fillRect/>
          </a:stretch>
        </p:blipFill>
        <p:spPr>
          <a:xfrm>
            <a:off x="439355" y="6063399"/>
            <a:ext cx="896624" cy="450000"/>
          </a:xfrm>
          <a:prstGeom prst="rect">
            <a:avLst/>
          </a:prstGeom>
        </p:spPr>
      </p:pic>
    </p:spTree>
    <p:extLst>
      <p:ext uri="{BB962C8B-B14F-4D97-AF65-F5344CB8AC3E}">
        <p14:creationId xmlns:p14="http://schemas.microsoft.com/office/powerpoint/2010/main" val="62228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Text Layou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DEBB9B8B-C3C4-47B9-8D3E-16EE0C42C27B}"/>
              </a:ext>
            </a:extLst>
          </p:cNvPr>
          <p:cNvSpPr>
            <a:spLocks noGrp="1"/>
          </p:cNvSpPr>
          <p:nvPr>
            <p:ph type="dt" sz="half" idx="10"/>
          </p:nvPr>
        </p:nvSpPr>
        <p:spPr/>
        <p:txBody>
          <a:bodyPr/>
          <a:lstStyle>
            <a:lvl1pPr>
              <a:defRPr>
                <a:solidFill>
                  <a:schemeClr val="tx1"/>
                </a:solidFill>
              </a:defRPr>
            </a:lvl1pPr>
          </a:lstStyle>
          <a:p>
            <a:endParaRPr lang="en-NZ"/>
          </a:p>
        </p:txBody>
      </p:sp>
      <p:sp>
        <p:nvSpPr>
          <p:cNvPr id="8" name="Footer Placeholder 7">
            <a:extLst>
              <a:ext uri="{FF2B5EF4-FFF2-40B4-BE49-F238E27FC236}">
                <a16:creationId xmlns:a16="http://schemas.microsoft.com/office/drawing/2014/main" id="{9C33E077-578F-42D7-80D8-F31FBA113E43}"/>
              </a:ext>
            </a:extLst>
          </p:cNvPr>
          <p:cNvSpPr>
            <a:spLocks noGrp="1"/>
          </p:cNvSpPr>
          <p:nvPr>
            <p:ph type="ftr" sz="quarter" idx="11"/>
          </p:nvPr>
        </p:nvSpPr>
        <p:spPr/>
        <p:txBody>
          <a:bodyPr/>
          <a:lstStyle/>
          <a:p>
            <a:endParaRPr lang="en-NZ" noProof="0"/>
          </a:p>
        </p:txBody>
      </p:sp>
      <p:sp>
        <p:nvSpPr>
          <p:cNvPr id="10" name="Slide Number Placeholder 9">
            <a:extLst>
              <a:ext uri="{FF2B5EF4-FFF2-40B4-BE49-F238E27FC236}">
                <a16:creationId xmlns:a16="http://schemas.microsoft.com/office/drawing/2014/main" id="{B251C8CD-C5B3-4782-8392-30684DD4C8E9}"/>
              </a:ext>
            </a:extLst>
          </p:cNvPr>
          <p:cNvSpPr>
            <a:spLocks noGrp="1"/>
          </p:cNvSpPr>
          <p:nvPr>
            <p:ph type="sldNum" sz="quarter" idx="12"/>
          </p:nvPr>
        </p:nvSpPr>
        <p:spPr/>
        <p:txBody>
          <a:bodyPr/>
          <a:lstStyle/>
          <a:p>
            <a:fld id="{DC8499F0-4505-1C48-ADB5-C7DF9555668C}" type="slidenum">
              <a:rPr lang="en-NZ" noProof="0" smtClean="0"/>
              <a:pPr/>
              <a:t>‹#›</a:t>
            </a:fld>
            <a:endParaRPr lang="en-NZ" noProof="0"/>
          </a:p>
        </p:txBody>
      </p:sp>
      <p:sp>
        <p:nvSpPr>
          <p:cNvPr id="12" name="Content Placeholder 11">
            <a:extLst>
              <a:ext uri="{FF2B5EF4-FFF2-40B4-BE49-F238E27FC236}">
                <a16:creationId xmlns:a16="http://schemas.microsoft.com/office/drawing/2014/main" id="{310363BD-A55B-4E55-859E-0673027B0C65}"/>
              </a:ext>
            </a:extLst>
          </p:cNvPr>
          <p:cNvSpPr>
            <a:spLocks noGrp="1"/>
          </p:cNvSpPr>
          <p:nvPr>
            <p:ph sz="quarter" idx="13"/>
          </p:nvPr>
        </p:nvSpPr>
        <p:spPr>
          <a:xfrm>
            <a:off x="439356" y="1118586"/>
            <a:ext cx="11362679" cy="47885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15" name="Title 14">
            <a:extLst>
              <a:ext uri="{FF2B5EF4-FFF2-40B4-BE49-F238E27FC236}">
                <a16:creationId xmlns:a16="http://schemas.microsoft.com/office/drawing/2014/main" id="{4B3DAA18-15F6-4D83-9D23-962D39BF558F}"/>
              </a:ext>
            </a:extLst>
          </p:cNvPr>
          <p:cNvSpPr>
            <a:spLocks noGrp="1"/>
          </p:cNvSpPr>
          <p:nvPr>
            <p:ph type="title" hasCustomPrompt="1"/>
          </p:nvPr>
        </p:nvSpPr>
        <p:spPr/>
        <p:txBody>
          <a:bodyPr/>
          <a:lstStyle>
            <a:lvl1pPr>
              <a:defRPr/>
            </a:lvl1pPr>
          </a:lstStyle>
          <a:p>
            <a:r>
              <a:rPr lang="en-US" noProof="0" dirty="0"/>
              <a:t>Click to add title</a:t>
            </a:r>
            <a:endParaRPr lang="en-NZ" noProof="0" dirty="0"/>
          </a:p>
        </p:txBody>
      </p:sp>
      <p:pic>
        <p:nvPicPr>
          <p:cNvPr id="9" name="Picture 8">
            <a:extLst>
              <a:ext uri="{FF2B5EF4-FFF2-40B4-BE49-F238E27FC236}">
                <a16:creationId xmlns:a16="http://schemas.microsoft.com/office/drawing/2014/main" id="{B5775E79-3586-4785-8CD2-2D8C54AE6C06}"/>
              </a:ext>
            </a:extLst>
          </p:cNvPr>
          <p:cNvPicPr>
            <a:picLocks noChangeAspect="1"/>
          </p:cNvPicPr>
          <p:nvPr userDrawn="1"/>
        </p:nvPicPr>
        <p:blipFill>
          <a:blip r:embed="rId2"/>
          <a:stretch>
            <a:fillRect/>
          </a:stretch>
        </p:blipFill>
        <p:spPr>
          <a:xfrm>
            <a:off x="439355" y="6063399"/>
            <a:ext cx="896624" cy="450000"/>
          </a:xfrm>
          <a:prstGeom prst="rect">
            <a:avLst/>
          </a:prstGeom>
        </p:spPr>
      </p:pic>
    </p:spTree>
    <p:extLst>
      <p:ext uri="{BB962C8B-B14F-4D97-AF65-F5344CB8AC3E}">
        <p14:creationId xmlns:p14="http://schemas.microsoft.com/office/powerpoint/2010/main" val="81335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with Subheadin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47FAC1-C2BA-4D43-9B39-AD986D414548}"/>
              </a:ext>
            </a:extLst>
          </p:cNvPr>
          <p:cNvSpPr>
            <a:spLocks noGrp="1"/>
          </p:cNvSpPr>
          <p:nvPr>
            <p:ph type="dt" sz="half" idx="10"/>
          </p:nvPr>
        </p:nvSpPr>
        <p:spPr/>
        <p:txBody>
          <a:bodyPr/>
          <a:lstStyle>
            <a:lvl1pPr>
              <a:defRPr>
                <a:solidFill>
                  <a:schemeClr val="tx1"/>
                </a:solidFill>
              </a:defRPr>
            </a:lvl1pPr>
          </a:lstStyle>
          <a:p>
            <a:endParaRPr lang="en-NZ"/>
          </a:p>
        </p:txBody>
      </p:sp>
      <p:sp>
        <p:nvSpPr>
          <p:cNvPr id="4" name="Footer Placeholder 3">
            <a:extLst>
              <a:ext uri="{FF2B5EF4-FFF2-40B4-BE49-F238E27FC236}">
                <a16:creationId xmlns:a16="http://schemas.microsoft.com/office/drawing/2014/main" id="{B4708E67-5CEC-4910-9837-5246DEE2C003}"/>
              </a:ext>
            </a:extLst>
          </p:cNvPr>
          <p:cNvSpPr>
            <a:spLocks noGrp="1"/>
          </p:cNvSpPr>
          <p:nvPr>
            <p:ph type="ftr" sz="quarter" idx="11"/>
          </p:nvPr>
        </p:nvSpPr>
        <p:spPr/>
        <p:txBody>
          <a:bodyPr/>
          <a:lstStyle/>
          <a:p>
            <a:endParaRPr lang="en-NZ" noProof="0"/>
          </a:p>
        </p:txBody>
      </p:sp>
      <p:sp>
        <p:nvSpPr>
          <p:cNvPr id="5" name="Slide Number Placeholder 4">
            <a:extLst>
              <a:ext uri="{FF2B5EF4-FFF2-40B4-BE49-F238E27FC236}">
                <a16:creationId xmlns:a16="http://schemas.microsoft.com/office/drawing/2014/main" id="{F97337B7-130A-4222-A3DB-71618053EF0B}"/>
              </a:ext>
            </a:extLst>
          </p:cNvPr>
          <p:cNvSpPr>
            <a:spLocks noGrp="1"/>
          </p:cNvSpPr>
          <p:nvPr>
            <p:ph type="sldNum" sz="quarter" idx="12"/>
          </p:nvPr>
        </p:nvSpPr>
        <p:spPr/>
        <p:txBody>
          <a:bodyPr/>
          <a:lstStyle/>
          <a:p>
            <a:fld id="{DC8499F0-4505-1C48-ADB5-C7DF9555668C}" type="slidenum">
              <a:rPr lang="en-NZ" noProof="0" smtClean="0"/>
              <a:pPr/>
              <a:t>‹#›</a:t>
            </a:fld>
            <a:endParaRPr lang="en-NZ" noProof="0"/>
          </a:p>
        </p:txBody>
      </p:sp>
      <p:sp>
        <p:nvSpPr>
          <p:cNvPr id="7" name="Text Placeholder 6">
            <a:extLst>
              <a:ext uri="{FF2B5EF4-FFF2-40B4-BE49-F238E27FC236}">
                <a16:creationId xmlns:a16="http://schemas.microsoft.com/office/drawing/2014/main" id="{08CDEA70-CE84-457E-8B2B-F44C98E94ADB}"/>
              </a:ext>
            </a:extLst>
          </p:cNvPr>
          <p:cNvSpPr>
            <a:spLocks noGrp="1"/>
          </p:cNvSpPr>
          <p:nvPr>
            <p:ph type="body" sz="quarter" idx="13" hasCustomPrompt="1"/>
          </p:nvPr>
        </p:nvSpPr>
        <p:spPr>
          <a:xfrm>
            <a:off x="443883" y="1045526"/>
            <a:ext cx="11362680" cy="425896"/>
          </a:xfrm>
        </p:spPr>
        <p:txBody>
          <a:bodyPr/>
          <a:lstStyle>
            <a:lvl1pPr marL="0" indent="0">
              <a:buNone/>
              <a:defRPr>
                <a:solidFill>
                  <a:schemeClr val="tx2"/>
                </a:solidFill>
                <a:latin typeface="+mj-lt"/>
              </a:defRPr>
            </a:lvl1pPr>
          </a:lstStyle>
          <a:p>
            <a:pPr lvl="0"/>
            <a:r>
              <a:rPr lang="en-NZ" noProof="0" dirty="0"/>
              <a:t>Click to add subheading</a:t>
            </a:r>
          </a:p>
        </p:txBody>
      </p:sp>
      <p:sp>
        <p:nvSpPr>
          <p:cNvPr id="9" name="Content Placeholder 8">
            <a:extLst>
              <a:ext uri="{FF2B5EF4-FFF2-40B4-BE49-F238E27FC236}">
                <a16:creationId xmlns:a16="http://schemas.microsoft.com/office/drawing/2014/main" id="{5012D50E-E85F-4AC8-A00E-52D0E210E5C9}"/>
              </a:ext>
            </a:extLst>
          </p:cNvPr>
          <p:cNvSpPr>
            <a:spLocks noGrp="1"/>
          </p:cNvSpPr>
          <p:nvPr>
            <p:ph sz="quarter" idx="14"/>
          </p:nvPr>
        </p:nvSpPr>
        <p:spPr>
          <a:xfrm>
            <a:off x="444500" y="1549282"/>
            <a:ext cx="11362062"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12" name="Title 11">
            <a:extLst>
              <a:ext uri="{FF2B5EF4-FFF2-40B4-BE49-F238E27FC236}">
                <a16:creationId xmlns:a16="http://schemas.microsoft.com/office/drawing/2014/main" id="{482966D5-909F-4D77-94AF-916E7B165E3B}"/>
              </a:ext>
            </a:extLst>
          </p:cNvPr>
          <p:cNvSpPr>
            <a:spLocks noGrp="1"/>
          </p:cNvSpPr>
          <p:nvPr>
            <p:ph type="title" hasCustomPrompt="1"/>
          </p:nvPr>
        </p:nvSpPr>
        <p:spPr/>
        <p:txBody>
          <a:bodyPr/>
          <a:lstStyle>
            <a:lvl1pPr>
              <a:defRPr/>
            </a:lvl1pPr>
          </a:lstStyle>
          <a:p>
            <a:r>
              <a:rPr lang="en-US" noProof="0" dirty="0"/>
              <a:t>Click to add title</a:t>
            </a:r>
            <a:endParaRPr lang="en-NZ" noProof="0" dirty="0"/>
          </a:p>
        </p:txBody>
      </p:sp>
      <p:pic>
        <p:nvPicPr>
          <p:cNvPr id="13" name="Picture 12">
            <a:extLst>
              <a:ext uri="{FF2B5EF4-FFF2-40B4-BE49-F238E27FC236}">
                <a16:creationId xmlns:a16="http://schemas.microsoft.com/office/drawing/2014/main" id="{A5D0A88D-1A15-40AB-BF18-8FF6AB962B02}"/>
              </a:ext>
            </a:extLst>
          </p:cNvPr>
          <p:cNvPicPr>
            <a:picLocks noChangeAspect="1"/>
          </p:cNvPicPr>
          <p:nvPr userDrawn="1"/>
        </p:nvPicPr>
        <p:blipFill>
          <a:blip r:embed="rId2"/>
          <a:stretch>
            <a:fillRect/>
          </a:stretch>
        </p:blipFill>
        <p:spPr>
          <a:xfrm>
            <a:off x="439355" y="6063399"/>
            <a:ext cx="896624" cy="450000"/>
          </a:xfrm>
          <a:prstGeom prst="rect">
            <a:avLst/>
          </a:prstGeom>
        </p:spPr>
      </p:pic>
    </p:spTree>
    <p:extLst>
      <p:ext uri="{BB962C8B-B14F-4D97-AF65-F5344CB8AC3E}">
        <p14:creationId xmlns:p14="http://schemas.microsoft.com/office/powerpoint/2010/main" val="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ayout - 2 Colum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DEBB9B8B-C3C4-47B9-8D3E-16EE0C42C27B}"/>
              </a:ext>
            </a:extLst>
          </p:cNvPr>
          <p:cNvSpPr>
            <a:spLocks noGrp="1"/>
          </p:cNvSpPr>
          <p:nvPr>
            <p:ph type="dt" sz="half" idx="10"/>
          </p:nvPr>
        </p:nvSpPr>
        <p:spPr/>
        <p:txBody>
          <a:bodyPr/>
          <a:lstStyle>
            <a:lvl1pPr>
              <a:defRPr>
                <a:solidFill>
                  <a:schemeClr val="tx1"/>
                </a:solidFill>
              </a:defRPr>
            </a:lvl1pPr>
          </a:lstStyle>
          <a:p>
            <a:endParaRPr lang="en-NZ" dirty="0"/>
          </a:p>
        </p:txBody>
      </p:sp>
      <p:sp>
        <p:nvSpPr>
          <p:cNvPr id="8" name="Footer Placeholder 7">
            <a:extLst>
              <a:ext uri="{FF2B5EF4-FFF2-40B4-BE49-F238E27FC236}">
                <a16:creationId xmlns:a16="http://schemas.microsoft.com/office/drawing/2014/main" id="{9C33E077-578F-42D7-80D8-F31FBA113E43}"/>
              </a:ext>
            </a:extLst>
          </p:cNvPr>
          <p:cNvSpPr>
            <a:spLocks noGrp="1"/>
          </p:cNvSpPr>
          <p:nvPr>
            <p:ph type="ftr" sz="quarter" idx="11"/>
          </p:nvPr>
        </p:nvSpPr>
        <p:spPr/>
        <p:txBody>
          <a:bodyPr/>
          <a:lstStyle/>
          <a:p>
            <a:endParaRPr lang="en-NZ" noProof="0"/>
          </a:p>
        </p:txBody>
      </p:sp>
      <p:sp>
        <p:nvSpPr>
          <p:cNvPr id="10" name="Slide Number Placeholder 9">
            <a:extLst>
              <a:ext uri="{FF2B5EF4-FFF2-40B4-BE49-F238E27FC236}">
                <a16:creationId xmlns:a16="http://schemas.microsoft.com/office/drawing/2014/main" id="{B251C8CD-C5B3-4782-8392-30684DD4C8E9}"/>
              </a:ext>
            </a:extLst>
          </p:cNvPr>
          <p:cNvSpPr>
            <a:spLocks noGrp="1"/>
          </p:cNvSpPr>
          <p:nvPr>
            <p:ph type="sldNum" sz="quarter" idx="12"/>
          </p:nvPr>
        </p:nvSpPr>
        <p:spPr/>
        <p:txBody>
          <a:bodyPr/>
          <a:lstStyle/>
          <a:p>
            <a:fld id="{DC8499F0-4505-1C48-ADB5-C7DF9555668C}" type="slidenum">
              <a:rPr lang="en-NZ" noProof="0" smtClean="0"/>
              <a:pPr/>
              <a:t>‹#›</a:t>
            </a:fld>
            <a:endParaRPr lang="en-NZ" noProof="0"/>
          </a:p>
        </p:txBody>
      </p:sp>
      <p:sp>
        <p:nvSpPr>
          <p:cNvPr id="12" name="Content Placeholder 11">
            <a:extLst>
              <a:ext uri="{FF2B5EF4-FFF2-40B4-BE49-F238E27FC236}">
                <a16:creationId xmlns:a16="http://schemas.microsoft.com/office/drawing/2014/main" id="{310363BD-A55B-4E55-859E-0673027B0C65}"/>
              </a:ext>
            </a:extLst>
          </p:cNvPr>
          <p:cNvSpPr>
            <a:spLocks noGrp="1"/>
          </p:cNvSpPr>
          <p:nvPr>
            <p:ph sz="quarter" idx="13"/>
          </p:nvPr>
        </p:nvSpPr>
        <p:spPr>
          <a:xfrm>
            <a:off x="443881" y="1074198"/>
            <a:ext cx="5616000" cy="483289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9" name="Content Placeholder 11">
            <a:extLst>
              <a:ext uri="{FF2B5EF4-FFF2-40B4-BE49-F238E27FC236}">
                <a16:creationId xmlns:a16="http://schemas.microsoft.com/office/drawing/2014/main" id="{236541C4-B499-48EE-838A-B9A9EF1A8B26}"/>
              </a:ext>
            </a:extLst>
          </p:cNvPr>
          <p:cNvSpPr>
            <a:spLocks noGrp="1"/>
          </p:cNvSpPr>
          <p:nvPr>
            <p:ph sz="quarter" idx="14"/>
          </p:nvPr>
        </p:nvSpPr>
        <p:spPr>
          <a:xfrm>
            <a:off x="6190562" y="1074198"/>
            <a:ext cx="5616000" cy="483289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4" name="Title 3">
            <a:extLst>
              <a:ext uri="{FF2B5EF4-FFF2-40B4-BE49-F238E27FC236}">
                <a16:creationId xmlns:a16="http://schemas.microsoft.com/office/drawing/2014/main" id="{36962225-79D5-4811-93E8-864D46B29E94}"/>
              </a:ext>
            </a:extLst>
          </p:cNvPr>
          <p:cNvSpPr>
            <a:spLocks noGrp="1"/>
          </p:cNvSpPr>
          <p:nvPr>
            <p:ph type="title" hasCustomPrompt="1"/>
          </p:nvPr>
        </p:nvSpPr>
        <p:spPr/>
        <p:txBody>
          <a:bodyPr/>
          <a:lstStyle>
            <a:lvl1pPr>
              <a:defRPr/>
            </a:lvl1pPr>
          </a:lstStyle>
          <a:p>
            <a:r>
              <a:rPr lang="en-US" noProof="0" dirty="0"/>
              <a:t>Click to add title</a:t>
            </a:r>
            <a:endParaRPr lang="en-NZ" noProof="0" dirty="0"/>
          </a:p>
        </p:txBody>
      </p:sp>
      <p:pic>
        <p:nvPicPr>
          <p:cNvPr id="11" name="Picture 10">
            <a:extLst>
              <a:ext uri="{FF2B5EF4-FFF2-40B4-BE49-F238E27FC236}">
                <a16:creationId xmlns:a16="http://schemas.microsoft.com/office/drawing/2014/main" id="{26BA39CB-0C60-4DFE-A41F-95D396A3C30C}"/>
              </a:ext>
            </a:extLst>
          </p:cNvPr>
          <p:cNvPicPr>
            <a:picLocks noChangeAspect="1"/>
          </p:cNvPicPr>
          <p:nvPr userDrawn="1"/>
        </p:nvPicPr>
        <p:blipFill>
          <a:blip r:embed="rId2"/>
          <a:stretch>
            <a:fillRect/>
          </a:stretch>
        </p:blipFill>
        <p:spPr>
          <a:xfrm>
            <a:off x="439355" y="6063399"/>
            <a:ext cx="896624" cy="450000"/>
          </a:xfrm>
          <a:prstGeom prst="rect">
            <a:avLst/>
          </a:prstGeom>
        </p:spPr>
      </p:pic>
    </p:spTree>
    <p:extLst>
      <p:ext uri="{BB962C8B-B14F-4D97-AF65-F5344CB8AC3E}">
        <p14:creationId xmlns:p14="http://schemas.microsoft.com/office/powerpoint/2010/main" val="233415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 2 Column with Subheading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DEBB9B8B-C3C4-47B9-8D3E-16EE0C42C27B}"/>
              </a:ext>
            </a:extLst>
          </p:cNvPr>
          <p:cNvSpPr>
            <a:spLocks noGrp="1"/>
          </p:cNvSpPr>
          <p:nvPr>
            <p:ph type="dt" sz="half" idx="10"/>
          </p:nvPr>
        </p:nvSpPr>
        <p:spPr/>
        <p:txBody>
          <a:bodyPr/>
          <a:lstStyle>
            <a:lvl1pPr>
              <a:defRPr>
                <a:solidFill>
                  <a:schemeClr val="tx1"/>
                </a:solidFill>
              </a:defRPr>
            </a:lvl1pPr>
          </a:lstStyle>
          <a:p>
            <a:endParaRPr lang="en-NZ"/>
          </a:p>
        </p:txBody>
      </p:sp>
      <p:sp>
        <p:nvSpPr>
          <p:cNvPr id="8" name="Footer Placeholder 7">
            <a:extLst>
              <a:ext uri="{FF2B5EF4-FFF2-40B4-BE49-F238E27FC236}">
                <a16:creationId xmlns:a16="http://schemas.microsoft.com/office/drawing/2014/main" id="{9C33E077-578F-42D7-80D8-F31FBA113E43}"/>
              </a:ext>
            </a:extLst>
          </p:cNvPr>
          <p:cNvSpPr>
            <a:spLocks noGrp="1"/>
          </p:cNvSpPr>
          <p:nvPr>
            <p:ph type="ftr" sz="quarter" idx="11"/>
          </p:nvPr>
        </p:nvSpPr>
        <p:spPr/>
        <p:txBody>
          <a:bodyPr/>
          <a:lstStyle/>
          <a:p>
            <a:endParaRPr lang="en-NZ" noProof="0"/>
          </a:p>
        </p:txBody>
      </p:sp>
      <p:sp>
        <p:nvSpPr>
          <p:cNvPr id="10" name="Slide Number Placeholder 9">
            <a:extLst>
              <a:ext uri="{FF2B5EF4-FFF2-40B4-BE49-F238E27FC236}">
                <a16:creationId xmlns:a16="http://schemas.microsoft.com/office/drawing/2014/main" id="{B251C8CD-C5B3-4782-8392-30684DD4C8E9}"/>
              </a:ext>
            </a:extLst>
          </p:cNvPr>
          <p:cNvSpPr>
            <a:spLocks noGrp="1"/>
          </p:cNvSpPr>
          <p:nvPr>
            <p:ph type="sldNum" sz="quarter" idx="12"/>
          </p:nvPr>
        </p:nvSpPr>
        <p:spPr/>
        <p:txBody>
          <a:bodyPr/>
          <a:lstStyle/>
          <a:p>
            <a:fld id="{DC8499F0-4505-1C48-ADB5-C7DF9555668C}" type="slidenum">
              <a:rPr lang="en-NZ" noProof="0" smtClean="0"/>
              <a:pPr/>
              <a:t>‹#›</a:t>
            </a:fld>
            <a:endParaRPr lang="en-NZ" noProof="0"/>
          </a:p>
        </p:txBody>
      </p:sp>
      <p:sp>
        <p:nvSpPr>
          <p:cNvPr id="12" name="Content Placeholder 11">
            <a:extLst>
              <a:ext uri="{FF2B5EF4-FFF2-40B4-BE49-F238E27FC236}">
                <a16:creationId xmlns:a16="http://schemas.microsoft.com/office/drawing/2014/main" id="{310363BD-A55B-4E55-859E-0673027B0C65}"/>
              </a:ext>
            </a:extLst>
          </p:cNvPr>
          <p:cNvSpPr>
            <a:spLocks noGrp="1"/>
          </p:cNvSpPr>
          <p:nvPr>
            <p:ph sz="quarter" idx="13"/>
          </p:nvPr>
        </p:nvSpPr>
        <p:spPr>
          <a:xfrm>
            <a:off x="430214" y="1508823"/>
            <a:ext cx="5616000" cy="439826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9" name="Content Placeholder 11">
            <a:extLst>
              <a:ext uri="{FF2B5EF4-FFF2-40B4-BE49-F238E27FC236}">
                <a16:creationId xmlns:a16="http://schemas.microsoft.com/office/drawing/2014/main" id="{236541C4-B499-48EE-838A-B9A9EF1A8B26}"/>
              </a:ext>
            </a:extLst>
          </p:cNvPr>
          <p:cNvSpPr>
            <a:spLocks noGrp="1"/>
          </p:cNvSpPr>
          <p:nvPr>
            <p:ph sz="quarter" idx="14"/>
          </p:nvPr>
        </p:nvSpPr>
        <p:spPr>
          <a:xfrm>
            <a:off x="6190562" y="1508823"/>
            <a:ext cx="5616000" cy="439826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4" name="Text Placeholder 3">
            <a:extLst>
              <a:ext uri="{FF2B5EF4-FFF2-40B4-BE49-F238E27FC236}">
                <a16:creationId xmlns:a16="http://schemas.microsoft.com/office/drawing/2014/main" id="{A4E00364-DE95-4FD7-882B-A1B804091546}"/>
              </a:ext>
            </a:extLst>
          </p:cNvPr>
          <p:cNvSpPr>
            <a:spLocks noGrp="1"/>
          </p:cNvSpPr>
          <p:nvPr>
            <p:ph type="body" sz="quarter" idx="15" hasCustomPrompt="1"/>
          </p:nvPr>
        </p:nvSpPr>
        <p:spPr>
          <a:xfrm>
            <a:off x="443883" y="1059652"/>
            <a:ext cx="5616000" cy="357187"/>
          </a:xfrm>
        </p:spPr>
        <p:txBody>
          <a:bodyPr/>
          <a:lstStyle>
            <a:lvl1pPr marL="0" indent="0">
              <a:buNone/>
              <a:defRPr>
                <a:solidFill>
                  <a:schemeClr val="tx2"/>
                </a:solidFill>
                <a:latin typeface="+mj-lt"/>
              </a:defRPr>
            </a:lvl1pPr>
          </a:lstStyle>
          <a:p>
            <a:pPr lvl="0"/>
            <a:r>
              <a:rPr lang="en-NZ" noProof="0" dirty="0"/>
              <a:t>Click to add subheading</a:t>
            </a:r>
          </a:p>
        </p:txBody>
      </p:sp>
      <p:sp>
        <p:nvSpPr>
          <p:cNvPr id="11" name="Text Placeholder 3">
            <a:extLst>
              <a:ext uri="{FF2B5EF4-FFF2-40B4-BE49-F238E27FC236}">
                <a16:creationId xmlns:a16="http://schemas.microsoft.com/office/drawing/2014/main" id="{50F24570-75C4-4DB4-A0E4-1FD1C2F0173A}"/>
              </a:ext>
            </a:extLst>
          </p:cNvPr>
          <p:cNvSpPr>
            <a:spLocks noGrp="1"/>
          </p:cNvSpPr>
          <p:nvPr>
            <p:ph type="body" sz="quarter" idx="16" hasCustomPrompt="1"/>
          </p:nvPr>
        </p:nvSpPr>
        <p:spPr>
          <a:xfrm>
            <a:off x="6190562" y="1059651"/>
            <a:ext cx="5616000" cy="357187"/>
          </a:xfrm>
        </p:spPr>
        <p:txBody>
          <a:bodyPr/>
          <a:lstStyle>
            <a:lvl1pPr marL="0" indent="0">
              <a:buNone/>
              <a:defRPr>
                <a:solidFill>
                  <a:schemeClr val="tx2"/>
                </a:solidFill>
                <a:latin typeface="+mj-lt"/>
              </a:defRPr>
            </a:lvl1pPr>
          </a:lstStyle>
          <a:p>
            <a:pPr lvl="0"/>
            <a:r>
              <a:rPr lang="en-NZ" noProof="0" dirty="0"/>
              <a:t>Click to add subheading</a:t>
            </a:r>
          </a:p>
        </p:txBody>
      </p:sp>
      <p:sp>
        <p:nvSpPr>
          <p:cNvPr id="13" name="Title 12">
            <a:extLst>
              <a:ext uri="{FF2B5EF4-FFF2-40B4-BE49-F238E27FC236}">
                <a16:creationId xmlns:a16="http://schemas.microsoft.com/office/drawing/2014/main" id="{64DDDE39-B7DB-40C5-81F1-D44D798724B6}"/>
              </a:ext>
            </a:extLst>
          </p:cNvPr>
          <p:cNvSpPr>
            <a:spLocks noGrp="1"/>
          </p:cNvSpPr>
          <p:nvPr>
            <p:ph type="title" hasCustomPrompt="1"/>
          </p:nvPr>
        </p:nvSpPr>
        <p:spPr/>
        <p:txBody>
          <a:bodyPr/>
          <a:lstStyle>
            <a:lvl1pPr>
              <a:defRPr/>
            </a:lvl1pPr>
          </a:lstStyle>
          <a:p>
            <a:r>
              <a:rPr lang="en-US" noProof="0" dirty="0"/>
              <a:t>Click to add title</a:t>
            </a:r>
            <a:endParaRPr lang="en-NZ" noProof="0" dirty="0"/>
          </a:p>
        </p:txBody>
      </p:sp>
      <p:pic>
        <p:nvPicPr>
          <p:cNvPr id="14" name="Picture 13">
            <a:extLst>
              <a:ext uri="{FF2B5EF4-FFF2-40B4-BE49-F238E27FC236}">
                <a16:creationId xmlns:a16="http://schemas.microsoft.com/office/drawing/2014/main" id="{80E09F04-E6DA-47AD-9374-94AE5FD83FC6}"/>
              </a:ext>
            </a:extLst>
          </p:cNvPr>
          <p:cNvPicPr>
            <a:picLocks noChangeAspect="1"/>
          </p:cNvPicPr>
          <p:nvPr userDrawn="1"/>
        </p:nvPicPr>
        <p:blipFill>
          <a:blip r:embed="rId2"/>
          <a:stretch>
            <a:fillRect/>
          </a:stretch>
        </p:blipFill>
        <p:spPr>
          <a:xfrm>
            <a:off x="439355" y="6063399"/>
            <a:ext cx="896624" cy="450000"/>
          </a:xfrm>
          <a:prstGeom prst="rect">
            <a:avLst/>
          </a:prstGeom>
        </p:spPr>
      </p:pic>
    </p:spTree>
    <p:extLst>
      <p:ext uri="{BB962C8B-B14F-4D97-AF65-F5344CB8AC3E}">
        <p14:creationId xmlns:p14="http://schemas.microsoft.com/office/powerpoint/2010/main" val="320983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6BE304-547D-5844-AA50-79A740C45C40}"/>
              </a:ext>
            </a:extLst>
          </p:cNvPr>
          <p:cNvSpPr>
            <a:spLocks noGrp="1"/>
          </p:cNvSpPr>
          <p:nvPr>
            <p:ph type="body" idx="1"/>
          </p:nvPr>
        </p:nvSpPr>
        <p:spPr>
          <a:xfrm>
            <a:off x="443883" y="1100831"/>
            <a:ext cx="11362679" cy="498037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4" name="Date Placeholder 3">
            <a:extLst>
              <a:ext uri="{FF2B5EF4-FFF2-40B4-BE49-F238E27FC236}">
                <a16:creationId xmlns:a16="http://schemas.microsoft.com/office/drawing/2014/main" id="{E91DAC02-900E-A74E-A88E-32F5F109D035}"/>
              </a:ext>
            </a:extLst>
          </p:cNvPr>
          <p:cNvSpPr>
            <a:spLocks noGrp="1"/>
          </p:cNvSpPr>
          <p:nvPr>
            <p:ph type="dt" sz="half" idx="2"/>
          </p:nvPr>
        </p:nvSpPr>
        <p:spPr>
          <a:xfrm>
            <a:off x="838200" y="6210494"/>
            <a:ext cx="2743200" cy="365125"/>
          </a:xfrm>
          <a:prstGeom prst="rect">
            <a:avLst/>
          </a:prstGeom>
        </p:spPr>
        <p:txBody>
          <a:bodyPr vert="horz" lIns="91440" tIns="45720" rIns="91440" bIns="45720" rtlCol="0" anchor="ctr"/>
          <a:lstStyle>
            <a:lvl1pPr algn="l">
              <a:defRPr sz="900">
                <a:solidFill>
                  <a:schemeClr val="tx1">
                    <a:tint val="75000"/>
                  </a:schemeClr>
                </a:solidFill>
                <a:latin typeface="Montserrat" panose="02000505000000020004" pitchFamily="2" charset="77"/>
              </a:defRPr>
            </a:lvl1pPr>
          </a:lstStyle>
          <a:p>
            <a:endParaRPr lang="en-NZ" noProof="0"/>
          </a:p>
        </p:txBody>
      </p:sp>
      <p:sp>
        <p:nvSpPr>
          <p:cNvPr id="5" name="Footer Placeholder 4">
            <a:extLst>
              <a:ext uri="{FF2B5EF4-FFF2-40B4-BE49-F238E27FC236}">
                <a16:creationId xmlns:a16="http://schemas.microsoft.com/office/drawing/2014/main" id="{CC4A2995-9F3F-5940-BFFC-3A8D15C694E8}"/>
              </a:ext>
            </a:extLst>
          </p:cNvPr>
          <p:cNvSpPr>
            <a:spLocks noGrp="1"/>
          </p:cNvSpPr>
          <p:nvPr>
            <p:ph type="ftr" sz="quarter" idx="3"/>
          </p:nvPr>
        </p:nvSpPr>
        <p:spPr>
          <a:xfrm>
            <a:off x="4038600" y="6210494"/>
            <a:ext cx="4114800" cy="365125"/>
          </a:xfrm>
          <a:prstGeom prst="rect">
            <a:avLst/>
          </a:prstGeom>
        </p:spPr>
        <p:txBody>
          <a:bodyPr vert="horz" lIns="91440" tIns="45720" rIns="91440" bIns="45720" rtlCol="0" anchor="ctr"/>
          <a:lstStyle>
            <a:lvl1pPr algn="ctr">
              <a:defRPr sz="900">
                <a:solidFill>
                  <a:schemeClr val="tx1"/>
                </a:solidFill>
                <a:latin typeface="Montserrat" panose="02000505000000020004" pitchFamily="2" charset="77"/>
              </a:defRPr>
            </a:lvl1pPr>
          </a:lstStyle>
          <a:p>
            <a:endParaRPr lang="en-NZ"/>
          </a:p>
        </p:txBody>
      </p:sp>
      <p:sp>
        <p:nvSpPr>
          <p:cNvPr id="6" name="Slide Number Placeholder 5">
            <a:extLst>
              <a:ext uri="{FF2B5EF4-FFF2-40B4-BE49-F238E27FC236}">
                <a16:creationId xmlns:a16="http://schemas.microsoft.com/office/drawing/2014/main" id="{20ECB4C5-062D-0B46-82E3-38D27E55F2DB}"/>
              </a:ext>
            </a:extLst>
          </p:cNvPr>
          <p:cNvSpPr>
            <a:spLocks noGrp="1"/>
          </p:cNvSpPr>
          <p:nvPr>
            <p:ph type="sldNum" sz="quarter" idx="4"/>
          </p:nvPr>
        </p:nvSpPr>
        <p:spPr>
          <a:xfrm>
            <a:off x="9063363" y="6210494"/>
            <a:ext cx="2743200" cy="365125"/>
          </a:xfrm>
          <a:prstGeom prst="rect">
            <a:avLst/>
          </a:prstGeom>
        </p:spPr>
        <p:txBody>
          <a:bodyPr vert="horz" lIns="91440" tIns="45720" rIns="91440" bIns="45720" rtlCol="0" anchor="ctr"/>
          <a:lstStyle>
            <a:lvl1pPr algn="r">
              <a:defRPr sz="900">
                <a:solidFill>
                  <a:schemeClr val="tx1"/>
                </a:solidFill>
                <a:latin typeface="Montserrat" panose="02000505000000020004" pitchFamily="2" charset="77"/>
              </a:defRPr>
            </a:lvl1pPr>
          </a:lstStyle>
          <a:p>
            <a:fld id="{DC8499F0-4505-1C48-ADB5-C7DF9555668C}" type="slidenum">
              <a:rPr lang="en-NZ" smtClean="0"/>
              <a:pPr/>
              <a:t>‹#›</a:t>
            </a:fld>
            <a:endParaRPr lang="en-NZ"/>
          </a:p>
        </p:txBody>
      </p:sp>
      <p:sp>
        <p:nvSpPr>
          <p:cNvPr id="2" name="Title Placeholder 1">
            <a:extLst>
              <a:ext uri="{FF2B5EF4-FFF2-40B4-BE49-F238E27FC236}">
                <a16:creationId xmlns:a16="http://schemas.microsoft.com/office/drawing/2014/main" id="{C2AC1FA7-EA7F-4A8A-8547-BB401E9A06F1}"/>
              </a:ext>
            </a:extLst>
          </p:cNvPr>
          <p:cNvSpPr>
            <a:spLocks noGrp="1"/>
          </p:cNvSpPr>
          <p:nvPr>
            <p:ph type="title"/>
          </p:nvPr>
        </p:nvSpPr>
        <p:spPr>
          <a:xfrm>
            <a:off x="443883" y="365125"/>
            <a:ext cx="11362679" cy="602541"/>
          </a:xfrm>
          <a:prstGeom prst="rect">
            <a:avLst/>
          </a:prstGeom>
        </p:spPr>
        <p:txBody>
          <a:bodyPr vert="horz" lIns="91440" tIns="45720" rIns="91440" bIns="45720" rtlCol="0" anchor="ctr">
            <a:normAutofit/>
          </a:bodyPr>
          <a:lstStyle/>
          <a:p>
            <a:r>
              <a:rPr lang="en-US" noProof="0"/>
              <a:t>Click to edit Master title style</a:t>
            </a:r>
            <a:endParaRPr lang="en-NZ" noProof="0" dirty="0"/>
          </a:p>
        </p:txBody>
      </p:sp>
    </p:spTree>
    <p:extLst>
      <p:ext uri="{BB962C8B-B14F-4D97-AF65-F5344CB8AC3E}">
        <p14:creationId xmlns:p14="http://schemas.microsoft.com/office/powerpoint/2010/main" val="8579860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95" r:id="rId3"/>
    <p:sldLayoutId id="2147483705" r:id="rId4"/>
    <p:sldLayoutId id="2147483708" r:id="rId5"/>
    <p:sldLayoutId id="2147483686" r:id="rId6"/>
    <p:sldLayoutId id="2147483711" r:id="rId7"/>
    <p:sldLayoutId id="2147483709" r:id="rId8"/>
    <p:sldLayoutId id="2147483710" r:id="rId9"/>
    <p:sldLayoutId id="2147483713" r:id="rId10"/>
    <p:sldLayoutId id="2147483712"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342900" indent="-342900" algn="l" defTabSz="914400" rtl="0" eaLnBrk="1" latinLnBrk="0" hangingPunct="1">
        <a:lnSpc>
          <a:spcPct val="90000"/>
        </a:lnSpc>
        <a:spcBef>
          <a:spcPts val="1000"/>
        </a:spcBef>
        <a:buClr>
          <a:schemeClr val="bg2"/>
        </a:buClr>
        <a:buSzPct val="120000"/>
        <a:buFont typeface="Arial" panose="020B0604020202020204" pitchFamily="34" charset="0"/>
        <a:buChar char="•"/>
        <a:defRPr sz="2400" b="0" i="0" kern="1200">
          <a:solidFill>
            <a:schemeClr val="tx1"/>
          </a:solidFill>
          <a:latin typeface="Montserrat Light" pitchFamily="2" charset="77"/>
          <a:ea typeface="+mn-ea"/>
          <a:cs typeface="+mn-cs"/>
        </a:defRPr>
      </a:lvl1pPr>
      <a:lvl2pPr marL="540000" indent="-228600" algn="l" defTabSz="914400" rtl="0" eaLnBrk="1" latinLnBrk="0" hangingPunct="1">
        <a:lnSpc>
          <a:spcPct val="90000"/>
        </a:lnSpc>
        <a:spcBef>
          <a:spcPts val="500"/>
        </a:spcBef>
        <a:buClr>
          <a:schemeClr val="bg2"/>
        </a:buClr>
        <a:buFont typeface="Arial" panose="020B0604020202020204" pitchFamily="34" charset="0"/>
        <a:buChar char="•"/>
        <a:defRPr sz="2400" b="0" i="0" kern="1200">
          <a:solidFill>
            <a:schemeClr val="tx1"/>
          </a:solidFill>
          <a:latin typeface="Montserrat Light" pitchFamily="2" charset="77"/>
          <a:ea typeface="+mn-ea"/>
          <a:cs typeface="+mn-cs"/>
        </a:defRPr>
      </a:lvl2pPr>
      <a:lvl3pPr marL="936000" indent="-228600" algn="l" defTabSz="914400" rtl="0" eaLnBrk="1" latinLnBrk="0" hangingPunct="1">
        <a:lnSpc>
          <a:spcPct val="90000"/>
        </a:lnSpc>
        <a:spcBef>
          <a:spcPts val="500"/>
        </a:spcBef>
        <a:buClr>
          <a:schemeClr val="bg2"/>
        </a:buClr>
        <a:buSzPct val="80000"/>
        <a:buFont typeface="Arial" panose="020B0604020202020204" pitchFamily="34" charset="0"/>
        <a:buChar char="•"/>
        <a:defRPr sz="2400" b="0" i="0" kern="1200">
          <a:solidFill>
            <a:schemeClr val="tx1"/>
          </a:solidFill>
          <a:latin typeface="Montserrat Light" pitchFamily="2" charset="77"/>
          <a:ea typeface="+mn-ea"/>
          <a:cs typeface="+mn-cs"/>
        </a:defRPr>
      </a:lvl3pPr>
      <a:lvl4pPr marL="1332000" indent="-228600" algn="l" defTabSz="914400" rtl="0" eaLnBrk="1" latinLnBrk="0" hangingPunct="1">
        <a:lnSpc>
          <a:spcPct val="90000"/>
        </a:lnSpc>
        <a:spcBef>
          <a:spcPts val="500"/>
        </a:spcBef>
        <a:buClr>
          <a:schemeClr val="bg2"/>
        </a:buClr>
        <a:buSzPct val="60000"/>
        <a:buFont typeface="Arial" panose="020B0604020202020204" pitchFamily="34" charset="0"/>
        <a:buChar char="•"/>
        <a:defRPr sz="2400" b="0" i="0" kern="1200">
          <a:solidFill>
            <a:schemeClr val="tx1"/>
          </a:solidFill>
          <a:latin typeface="Montserrat Light" pitchFamily="2" charset="77"/>
          <a:ea typeface="+mn-ea"/>
          <a:cs typeface="+mn-cs"/>
        </a:defRPr>
      </a:lvl4pPr>
      <a:lvl5pPr marL="1692000" indent="-228600" algn="l" defTabSz="914400" rtl="0" eaLnBrk="1" latinLnBrk="0" hangingPunct="1">
        <a:lnSpc>
          <a:spcPct val="90000"/>
        </a:lnSpc>
        <a:spcBef>
          <a:spcPts val="500"/>
        </a:spcBef>
        <a:buClr>
          <a:schemeClr val="bg2"/>
        </a:buClr>
        <a:buSzPct val="40000"/>
        <a:buFont typeface="Arial" panose="020B0604020202020204" pitchFamily="34" charset="0"/>
        <a:buChar char="•"/>
        <a:defRPr sz="24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Maike.Poggel@vector.co.nz"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vector.co.nz/investors/repo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2A12-0A79-449E-9386-46B3E26EFF08}"/>
              </a:ext>
            </a:extLst>
          </p:cNvPr>
          <p:cNvSpPr>
            <a:spLocks noGrp="1"/>
          </p:cNvSpPr>
          <p:nvPr>
            <p:ph type="ctrTitle"/>
          </p:nvPr>
        </p:nvSpPr>
        <p:spPr/>
        <p:txBody>
          <a:bodyPr/>
          <a:lstStyle/>
          <a:p>
            <a:r>
              <a:rPr lang="en-US" dirty="0"/>
              <a:t>Vector’s scope 3 emissions journey</a:t>
            </a:r>
            <a:endParaRPr lang="en-NZ" dirty="0"/>
          </a:p>
        </p:txBody>
      </p:sp>
      <p:sp>
        <p:nvSpPr>
          <p:cNvPr id="3" name="Text Placeholder 2">
            <a:extLst>
              <a:ext uri="{FF2B5EF4-FFF2-40B4-BE49-F238E27FC236}">
                <a16:creationId xmlns:a16="http://schemas.microsoft.com/office/drawing/2014/main" id="{1FD70A70-EA43-4012-9884-E94F0003AF08}"/>
              </a:ext>
            </a:extLst>
          </p:cNvPr>
          <p:cNvSpPr>
            <a:spLocks noGrp="1"/>
          </p:cNvSpPr>
          <p:nvPr>
            <p:ph type="body" sz="quarter" idx="10"/>
          </p:nvPr>
        </p:nvSpPr>
        <p:spPr/>
        <p:txBody>
          <a:bodyPr/>
          <a:lstStyle/>
          <a:p>
            <a:r>
              <a:rPr lang="en-US" dirty="0"/>
              <a:t>CLC Masterclass 31/08/2023</a:t>
            </a:r>
            <a:endParaRPr lang="en-NZ" dirty="0"/>
          </a:p>
        </p:txBody>
      </p:sp>
    </p:spTree>
    <p:extLst>
      <p:ext uri="{BB962C8B-B14F-4D97-AF65-F5344CB8AC3E}">
        <p14:creationId xmlns:p14="http://schemas.microsoft.com/office/powerpoint/2010/main" val="262676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3B08A-7549-1AE6-B414-B24E0652D3D9}"/>
              </a:ext>
            </a:extLst>
          </p:cNvPr>
          <p:cNvSpPr>
            <a:spLocks noGrp="1"/>
          </p:cNvSpPr>
          <p:nvPr>
            <p:ph type="sldNum" sz="quarter" idx="12"/>
          </p:nvPr>
        </p:nvSpPr>
        <p:spPr/>
        <p:txBody>
          <a:bodyPr/>
          <a:lstStyle/>
          <a:p>
            <a:fld id="{DC8499F0-4505-1C48-ADB5-C7DF9555668C}" type="slidenum">
              <a:rPr lang="en-NZ" noProof="0" smtClean="0"/>
              <a:pPr/>
              <a:t>2</a:t>
            </a:fld>
            <a:endParaRPr lang="en-NZ" noProof="0"/>
          </a:p>
        </p:txBody>
      </p:sp>
      <p:sp>
        <p:nvSpPr>
          <p:cNvPr id="3" name="Content Placeholder 2">
            <a:extLst>
              <a:ext uri="{FF2B5EF4-FFF2-40B4-BE49-F238E27FC236}">
                <a16:creationId xmlns:a16="http://schemas.microsoft.com/office/drawing/2014/main" id="{3D365D05-500C-BF1B-8605-AFE3541FEC32}"/>
              </a:ext>
            </a:extLst>
          </p:cNvPr>
          <p:cNvSpPr>
            <a:spLocks noGrp="1"/>
          </p:cNvSpPr>
          <p:nvPr>
            <p:ph sz="quarter" idx="13"/>
          </p:nvPr>
        </p:nvSpPr>
        <p:spPr/>
        <p:txBody>
          <a:bodyPr/>
          <a:lstStyle/>
          <a:p>
            <a:r>
              <a:rPr lang="en-NZ" dirty="0"/>
              <a:t>Energy company </a:t>
            </a:r>
          </a:p>
          <a:p>
            <a:r>
              <a:rPr lang="en-NZ" dirty="0"/>
              <a:t>NZX listed </a:t>
            </a:r>
          </a:p>
          <a:p>
            <a:r>
              <a:rPr lang="en-NZ" dirty="0"/>
              <a:t>75.1% owned by Entrust, a private</a:t>
            </a:r>
          </a:p>
          <a:p>
            <a:pPr marL="0" indent="0">
              <a:buNone/>
            </a:pPr>
            <a:r>
              <a:rPr lang="en-NZ" dirty="0"/>
              <a:t>     community trust</a:t>
            </a:r>
          </a:p>
          <a:p>
            <a:r>
              <a:rPr lang="en-NZ" dirty="0"/>
              <a:t>~ 1,500 suppliers </a:t>
            </a:r>
          </a:p>
          <a:p>
            <a:pPr marL="0" indent="0">
              <a:buNone/>
            </a:pPr>
            <a:endParaRPr lang="en-NZ" dirty="0"/>
          </a:p>
          <a:p>
            <a:endParaRPr lang="en-NZ" dirty="0"/>
          </a:p>
        </p:txBody>
      </p:sp>
      <p:sp>
        <p:nvSpPr>
          <p:cNvPr id="4" name="Title 3">
            <a:extLst>
              <a:ext uri="{FF2B5EF4-FFF2-40B4-BE49-F238E27FC236}">
                <a16:creationId xmlns:a16="http://schemas.microsoft.com/office/drawing/2014/main" id="{A7D5E29B-37FA-07E7-BD29-70806059AC46}"/>
              </a:ext>
            </a:extLst>
          </p:cNvPr>
          <p:cNvSpPr>
            <a:spLocks noGrp="1"/>
          </p:cNvSpPr>
          <p:nvPr>
            <p:ph type="title"/>
          </p:nvPr>
        </p:nvSpPr>
        <p:spPr/>
        <p:txBody>
          <a:bodyPr/>
          <a:lstStyle/>
          <a:p>
            <a:r>
              <a:rPr lang="en-NZ" dirty="0"/>
              <a:t>An overview of Vector</a:t>
            </a:r>
          </a:p>
        </p:txBody>
      </p:sp>
      <p:pic>
        <p:nvPicPr>
          <p:cNvPr id="6" name="Picture 5">
            <a:extLst>
              <a:ext uri="{FF2B5EF4-FFF2-40B4-BE49-F238E27FC236}">
                <a16:creationId xmlns:a16="http://schemas.microsoft.com/office/drawing/2014/main" id="{A52525AE-6E3B-0D18-401E-B70094DBADC9}"/>
              </a:ext>
            </a:extLst>
          </p:cNvPr>
          <p:cNvPicPr>
            <a:picLocks noChangeAspect="1"/>
          </p:cNvPicPr>
          <p:nvPr/>
        </p:nvPicPr>
        <p:blipFill rotWithShape="1">
          <a:blip r:embed="rId3"/>
          <a:srcRect l="3698" t="2393" r="45804"/>
          <a:stretch/>
        </p:blipFill>
        <p:spPr>
          <a:xfrm>
            <a:off x="7000241" y="214385"/>
            <a:ext cx="3238912" cy="6188093"/>
          </a:xfrm>
          <a:prstGeom prst="rect">
            <a:avLst/>
          </a:prstGeom>
        </p:spPr>
      </p:pic>
    </p:spTree>
    <p:extLst>
      <p:ext uri="{BB962C8B-B14F-4D97-AF65-F5344CB8AC3E}">
        <p14:creationId xmlns:p14="http://schemas.microsoft.com/office/powerpoint/2010/main" val="143928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5AAD2B-DC94-555A-04D9-C9C58F3BA46A}"/>
              </a:ext>
            </a:extLst>
          </p:cNvPr>
          <p:cNvSpPr>
            <a:spLocks noGrp="1"/>
          </p:cNvSpPr>
          <p:nvPr>
            <p:ph type="sldNum" sz="quarter" idx="12"/>
          </p:nvPr>
        </p:nvSpPr>
        <p:spPr/>
        <p:txBody>
          <a:bodyPr/>
          <a:lstStyle/>
          <a:p>
            <a:fld id="{DC8499F0-4505-1C48-ADB5-C7DF9555668C}" type="slidenum">
              <a:rPr lang="en-NZ" noProof="0" smtClean="0"/>
              <a:pPr/>
              <a:t>3</a:t>
            </a:fld>
            <a:endParaRPr lang="en-NZ" noProof="0"/>
          </a:p>
        </p:txBody>
      </p:sp>
      <p:pic>
        <p:nvPicPr>
          <p:cNvPr id="6" name="Content Placeholder 5">
            <a:extLst>
              <a:ext uri="{FF2B5EF4-FFF2-40B4-BE49-F238E27FC236}">
                <a16:creationId xmlns:a16="http://schemas.microsoft.com/office/drawing/2014/main" id="{DEF13D28-4EFD-12F6-AE54-7F8A3F672F10}"/>
              </a:ext>
            </a:extLst>
          </p:cNvPr>
          <p:cNvPicPr>
            <a:picLocks noGrp="1" noChangeAspect="1"/>
          </p:cNvPicPr>
          <p:nvPr>
            <p:ph sz="quarter" idx="13"/>
          </p:nvPr>
        </p:nvPicPr>
        <p:blipFill>
          <a:blip r:embed="rId3"/>
          <a:stretch>
            <a:fillRect/>
          </a:stretch>
        </p:blipFill>
        <p:spPr>
          <a:xfrm>
            <a:off x="1245039" y="1226961"/>
            <a:ext cx="9701921" cy="4724238"/>
          </a:xfrm>
        </p:spPr>
      </p:pic>
      <p:sp>
        <p:nvSpPr>
          <p:cNvPr id="4" name="Title 3">
            <a:extLst>
              <a:ext uri="{FF2B5EF4-FFF2-40B4-BE49-F238E27FC236}">
                <a16:creationId xmlns:a16="http://schemas.microsoft.com/office/drawing/2014/main" id="{33684CAB-4D64-258B-0A3A-2CBFED3D1D06}"/>
              </a:ext>
            </a:extLst>
          </p:cNvPr>
          <p:cNvSpPr>
            <a:spLocks noGrp="1"/>
          </p:cNvSpPr>
          <p:nvPr>
            <p:ph type="title"/>
          </p:nvPr>
        </p:nvSpPr>
        <p:spPr/>
        <p:txBody>
          <a:bodyPr>
            <a:normAutofit/>
          </a:bodyPr>
          <a:lstStyle/>
          <a:p>
            <a:r>
              <a:rPr lang="en-NZ" dirty="0"/>
              <a:t>GHG emissions FY23 (in tCO</a:t>
            </a:r>
            <a:r>
              <a:rPr lang="en-NZ" baseline="-25000" dirty="0"/>
              <a:t>2</a:t>
            </a:r>
            <a:r>
              <a:rPr lang="en-NZ" dirty="0"/>
              <a:t>e) </a:t>
            </a:r>
          </a:p>
        </p:txBody>
      </p:sp>
    </p:spTree>
    <p:extLst>
      <p:ext uri="{BB962C8B-B14F-4D97-AF65-F5344CB8AC3E}">
        <p14:creationId xmlns:p14="http://schemas.microsoft.com/office/powerpoint/2010/main" val="424814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135044-66DE-5024-5BE1-E5ACEBF0FD47}"/>
              </a:ext>
            </a:extLst>
          </p:cNvPr>
          <p:cNvSpPr>
            <a:spLocks noGrp="1"/>
          </p:cNvSpPr>
          <p:nvPr>
            <p:ph type="sldNum" sz="quarter" idx="12"/>
          </p:nvPr>
        </p:nvSpPr>
        <p:spPr/>
        <p:txBody>
          <a:bodyPr/>
          <a:lstStyle/>
          <a:p>
            <a:fld id="{DC8499F0-4505-1C48-ADB5-C7DF9555668C}" type="slidenum">
              <a:rPr lang="en-NZ" noProof="0" smtClean="0"/>
              <a:pPr/>
              <a:t>4</a:t>
            </a:fld>
            <a:endParaRPr lang="en-NZ" noProof="0"/>
          </a:p>
        </p:txBody>
      </p:sp>
      <p:sp>
        <p:nvSpPr>
          <p:cNvPr id="3" name="Content Placeholder 2">
            <a:extLst>
              <a:ext uri="{FF2B5EF4-FFF2-40B4-BE49-F238E27FC236}">
                <a16:creationId xmlns:a16="http://schemas.microsoft.com/office/drawing/2014/main" id="{B2B90106-82AE-B708-5960-50F22DB2C20A}"/>
              </a:ext>
            </a:extLst>
          </p:cNvPr>
          <p:cNvSpPr>
            <a:spLocks noGrp="1"/>
          </p:cNvSpPr>
          <p:nvPr>
            <p:ph sz="quarter" idx="13"/>
          </p:nvPr>
        </p:nvSpPr>
        <p:spPr/>
        <p:txBody>
          <a:bodyPr/>
          <a:lstStyle/>
          <a:p>
            <a:pPr marL="0" indent="0">
              <a:buNone/>
            </a:pPr>
            <a:r>
              <a:rPr lang="en-NZ" b="0" i="0" dirty="0">
                <a:solidFill>
                  <a:srgbClr val="000000"/>
                </a:solidFill>
                <a:effectLst/>
                <a:latin typeface="Times New Roman" panose="02020603050405020304" pitchFamily="18" charset="0"/>
              </a:rPr>
              <a:t> </a:t>
            </a:r>
            <a:endParaRPr lang="en-NZ" dirty="0"/>
          </a:p>
        </p:txBody>
      </p:sp>
      <p:pic>
        <p:nvPicPr>
          <p:cNvPr id="8" name="Content Placeholder 7">
            <a:extLst>
              <a:ext uri="{FF2B5EF4-FFF2-40B4-BE49-F238E27FC236}">
                <a16:creationId xmlns:a16="http://schemas.microsoft.com/office/drawing/2014/main" id="{DDFE986D-B8F0-1FCA-3778-510A4689666E}"/>
              </a:ext>
            </a:extLst>
          </p:cNvPr>
          <p:cNvPicPr>
            <a:picLocks noGrp="1" noChangeAspect="1"/>
          </p:cNvPicPr>
          <p:nvPr>
            <p:ph sz="quarter" idx="14"/>
          </p:nvPr>
        </p:nvPicPr>
        <p:blipFill>
          <a:blip r:embed="rId3"/>
          <a:stretch>
            <a:fillRect/>
          </a:stretch>
        </p:blipFill>
        <p:spPr>
          <a:xfrm>
            <a:off x="641540" y="1826855"/>
            <a:ext cx="5574749" cy="3204290"/>
          </a:xfrm>
        </p:spPr>
      </p:pic>
      <p:sp>
        <p:nvSpPr>
          <p:cNvPr id="5" name="Title 4">
            <a:extLst>
              <a:ext uri="{FF2B5EF4-FFF2-40B4-BE49-F238E27FC236}">
                <a16:creationId xmlns:a16="http://schemas.microsoft.com/office/drawing/2014/main" id="{4CC2AC17-0018-5DEB-3486-D75A7E62EEA4}"/>
              </a:ext>
            </a:extLst>
          </p:cNvPr>
          <p:cNvSpPr>
            <a:spLocks noGrp="1"/>
          </p:cNvSpPr>
          <p:nvPr>
            <p:ph type="title"/>
          </p:nvPr>
        </p:nvSpPr>
        <p:spPr/>
        <p:txBody>
          <a:bodyPr/>
          <a:lstStyle/>
          <a:p>
            <a:r>
              <a:rPr lang="en-NZ" dirty="0"/>
              <a:t>Analysis of ‘Use of sold products’ emissions</a:t>
            </a:r>
          </a:p>
        </p:txBody>
      </p:sp>
      <p:graphicFrame>
        <p:nvGraphicFramePr>
          <p:cNvPr id="4" name="Chart 3">
            <a:extLst>
              <a:ext uri="{FF2B5EF4-FFF2-40B4-BE49-F238E27FC236}">
                <a16:creationId xmlns:a16="http://schemas.microsoft.com/office/drawing/2014/main" id="{FBC31118-8B2C-3587-9957-8AF10FFF6F17}"/>
              </a:ext>
            </a:extLst>
          </p:cNvPr>
          <p:cNvGraphicFramePr>
            <a:graphicFrameLocks/>
          </p:cNvGraphicFramePr>
          <p:nvPr>
            <p:extLst>
              <p:ext uri="{D42A27DB-BD31-4B8C-83A1-F6EECF244321}">
                <p14:modId xmlns:p14="http://schemas.microsoft.com/office/powerpoint/2010/main" val="3155415232"/>
              </p:ext>
            </p:extLst>
          </p:nvPr>
        </p:nvGraphicFramePr>
        <p:xfrm>
          <a:off x="5520236" y="1512533"/>
          <a:ext cx="6671764" cy="41530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960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EF13D28-4EFD-12F6-AE54-7F8A3F672F10}"/>
              </a:ext>
            </a:extLst>
          </p:cNvPr>
          <p:cNvPicPr>
            <a:picLocks noGrp="1" noChangeAspect="1"/>
          </p:cNvPicPr>
          <p:nvPr>
            <p:ph sz="quarter" idx="13"/>
          </p:nvPr>
        </p:nvPicPr>
        <p:blipFill>
          <a:blip r:embed="rId3"/>
          <a:stretch>
            <a:fillRect/>
          </a:stretch>
        </p:blipFill>
        <p:spPr>
          <a:xfrm>
            <a:off x="1245039" y="1226961"/>
            <a:ext cx="9701921" cy="4724238"/>
          </a:xfrm>
        </p:spPr>
      </p:pic>
      <p:sp>
        <p:nvSpPr>
          <p:cNvPr id="2" name="Slide Number Placeholder 1">
            <a:extLst>
              <a:ext uri="{FF2B5EF4-FFF2-40B4-BE49-F238E27FC236}">
                <a16:creationId xmlns:a16="http://schemas.microsoft.com/office/drawing/2014/main" id="{4C5AAD2B-DC94-555A-04D9-C9C58F3BA46A}"/>
              </a:ext>
            </a:extLst>
          </p:cNvPr>
          <p:cNvSpPr>
            <a:spLocks noGrp="1"/>
          </p:cNvSpPr>
          <p:nvPr>
            <p:ph type="sldNum" sz="quarter" idx="12"/>
          </p:nvPr>
        </p:nvSpPr>
        <p:spPr/>
        <p:txBody>
          <a:bodyPr/>
          <a:lstStyle/>
          <a:p>
            <a:fld id="{DC8499F0-4505-1C48-ADB5-C7DF9555668C}" type="slidenum">
              <a:rPr lang="en-NZ" noProof="0" smtClean="0"/>
              <a:pPr/>
              <a:t>5</a:t>
            </a:fld>
            <a:endParaRPr lang="en-NZ" noProof="0"/>
          </a:p>
        </p:txBody>
      </p:sp>
      <p:sp>
        <p:nvSpPr>
          <p:cNvPr id="4" name="Title 3">
            <a:extLst>
              <a:ext uri="{FF2B5EF4-FFF2-40B4-BE49-F238E27FC236}">
                <a16:creationId xmlns:a16="http://schemas.microsoft.com/office/drawing/2014/main" id="{33684CAB-4D64-258B-0A3A-2CBFED3D1D06}"/>
              </a:ext>
            </a:extLst>
          </p:cNvPr>
          <p:cNvSpPr>
            <a:spLocks noGrp="1"/>
          </p:cNvSpPr>
          <p:nvPr>
            <p:ph type="title"/>
          </p:nvPr>
        </p:nvSpPr>
        <p:spPr/>
        <p:txBody>
          <a:bodyPr>
            <a:normAutofit/>
          </a:bodyPr>
          <a:lstStyle/>
          <a:p>
            <a:r>
              <a:rPr lang="en-NZ" dirty="0"/>
              <a:t>GHG emissions FY23 (in tCO</a:t>
            </a:r>
            <a:r>
              <a:rPr lang="en-NZ" baseline="-25000" dirty="0"/>
              <a:t>2</a:t>
            </a:r>
            <a:r>
              <a:rPr lang="en-NZ" dirty="0"/>
              <a:t>e) </a:t>
            </a:r>
          </a:p>
        </p:txBody>
      </p:sp>
      <p:sp>
        <p:nvSpPr>
          <p:cNvPr id="3" name="Rectangle 2">
            <a:extLst>
              <a:ext uri="{FF2B5EF4-FFF2-40B4-BE49-F238E27FC236}">
                <a16:creationId xmlns:a16="http://schemas.microsoft.com/office/drawing/2014/main" id="{E445BEE6-CEA4-2B16-0171-9A9C6565157F}"/>
              </a:ext>
            </a:extLst>
          </p:cNvPr>
          <p:cNvSpPr/>
          <p:nvPr/>
        </p:nvSpPr>
        <p:spPr>
          <a:xfrm>
            <a:off x="8094689" y="3267856"/>
            <a:ext cx="1693888" cy="929390"/>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latin typeface="Montserrat" panose="02000505000000020004" pitchFamily="2" charset="77"/>
            </a:endParaRPr>
          </a:p>
        </p:txBody>
      </p:sp>
      <p:sp>
        <p:nvSpPr>
          <p:cNvPr id="5" name="Rectangle 4">
            <a:extLst>
              <a:ext uri="{FF2B5EF4-FFF2-40B4-BE49-F238E27FC236}">
                <a16:creationId xmlns:a16="http://schemas.microsoft.com/office/drawing/2014/main" id="{B85FE093-B880-8B8F-C236-B2F5FCEC8377}"/>
              </a:ext>
            </a:extLst>
          </p:cNvPr>
          <p:cNvSpPr/>
          <p:nvPr/>
        </p:nvSpPr>
        <p:spPr>
          <a:xfrm>
            <a:off x="8094689" y="4796852"/>
            <a:ext cx="1693888" cy="284813"/>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latin typeface="Montserrat" panose="02000505000000020004" pitchFamily="2" charset="77"/>
            </a:endParaRPr>
          </a:p>
        </p:txBody>
      </p:sp>
    </p:spTree>
    <p:extLst>
      <p:ext uri="{BB962C8B-B14F-4D97-AF65-F5344CB8AC3E}">
        <p14:creationId xmlns:p14="http://schemas.microsoft.com/office/powerpoint/2010/main" val="61800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B4EA68-EC1A-BA63-5FCB-7EDA4FA2B409}"/>
              </a:ext>
            </a:extLst>
          </p:cNvPr>
          <p:cNvSpPr>
            <a:spLocks noGrp="1"/>
          </p:cNvSpPr>
          <p:nvPr>
            <p:ph type="sldNum" sz="quarter" idx="12"/>
          </p:nvPr>
        </p:nvSpPr>
        <p:spPr/>
        <p:txBody>
          <a:bodyPr/>
          <a:lstStyle/>
          <a:p>
            <a:fld id="{DC8499F0-4505-1C48-ADB5-C7DF9555668C}" type="slidenum">
              <a:rPr lang="en-NZ" noProof="0" smtClean="0"/>
              <a:pPr/>
              <a:t>6</a:t>
            </a:fld>
            <a:endParaRPr lang="en-NZ" noProof="0"/>
          </a:p>
        </p:txBody>
      </p:sp>
      <p:sp>
        <p:nvSpPr>
          <p:cNvPr id="3" name="Content Placeholder 2">
            <a:extLst>
              <a:ext uri="{FF2B5EF4-FFF2-40B4-BE49-F238E27FC236}">
                <a16:creationId xmlns:a16="http://schemas.microsoft.com/office/drawing/2014/main" id="{BC6D78AF-C0B2-88B7-2481-AB1A818F6C77}"/>
              </a:ext>
            </a:extLst>
          </p:cNvPr>
          <p:cNvSpPr>
            <a:spLocks noGrp="1"/>
          </p:cNvSpPr>
          <p:nvPr>
            <p:ph sz="quarter" idx="13"/>
          </p:nvPr>
        </p:nvSpPr>
        <p:spPr/>
        <p:txBody>
          <a:bodyPr/>
          <a:lstStyle/>
          <a:p>
            <a:r>
              <a:rPr lang="en-NZ" b="1" dirty="0"/>
              <a:t>Goal</a:t>
            </a:r>
            <a:r>
              <a:rPr lang="en-NZ" dirty="0"/>
              <a:t>: Reporting to be fully aligned with GHG Protocol Value Chain (Scope 3) Standard</a:t>
            </a:r>
          </a:p>
          <a:p>
            <a:r>
              <a:rPr lang="en-NZ" b="1" dirty="0"/>
              <a:t>Incentive: </a:t>
            </a:r>
            <a:r>
              <a:rPr lang="en-NZ" dirty="0"/>
              <a:t>Got internal business units involved through financial incentives (2.5% of staff bonus)</a:t>
            </a:r>
          </a:p>
          <a:p>
            <a:r>
              <a:rPr lang="en-NZ" b="1" dirty="0"/>
              <a:t>Scope: </a:t>
            </a:r>
            <a:r>
              <a:rPr lang="en-NZ" dirty="0"/>
              <a:t>Focus on key suppliers, or likely high emitting materials</a:t>
            </a:r>
          </a:p>
          <a:p>
            <a:pPr marL="0" indent="0">
              <a:buNone/>
            </a:pPr>
            <a:endParaRPr lang="en-NZ" dirty="0"/>
          </a:p>
        </p:txBody>
      </p:sp>
      <p:sp>
        <p:nvSpPr>
          <p:cNvPr id="4" name="Title 3">
            <a:extLst>
              <a:ext uri="{FF2B5EF4-FFF2-40B4-BE49-F238E27FC236}">
                <a16:creationId xmlns:a16="http://schemas.microsoft.com/office/drawing/2014/main" id="{0DA90C28-FB8D-6ED1-BF4D-FE5EC1BD99DE}"/>
              </a:ext>
            </a:extLst>
          </p:cNvPr>
          <p:cNvSpPr>
            <a:spLocks noGrp="1"/>
          </p:cNvSpPr>
          <p:nvPr>
            <p:ph type="title"/>
          </p:nvPr>
        </p:nvSpPr>
        <p:spPr/>
        <p:txBody>
          <a:bodyPr/>
          <a:lstStyle/>
          <a:p>
            <a:r>
              <a:rPr lang="en-NZ" dirty="0"/>
              <a:t>Analysis of ‘Purchased products’ emissions</a:t>
            </a:r>
          </a:p>
        </p:txBody>
      </p:sp>
      <p:pic>
        <p:nvPicPr>
          <p:cNvPr id="1028" name="Picture 4" descr="IPLEXVOLTA.20HD.OR.4">
            <a:extLst>
              <a:ext uri="{FF2B5EF4-FFF2-40B4-BE49-F238E27FC236}">
                <a16:creationId xmlns:a16="http://schemas.microsoft.com/office/drawing/2014/main" id="{BCF19241-70D6-D6C8-35F2-E0350B77F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999" y="4229598"/>
            <a:ext cx="2182001" cy="1736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typad">
            <a:extLst>
              <a:ext uri="{FF2B5EF4-FFF2-40B4-BE49-F238E27FC236}">
                <a16:creationId xmlns:a16="http://schemas.microsoft.com/office/drawing/2014/main" id="{EF2135F9-4900-740C-A013-634E9F90C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4810" y="3763926"/>
            <a:ext cx="3383116" cy="2384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nGas 9kg LPG Cylinder">
            <a:extLst>
              <a:ext uri="{FF2B5EF4-FFF2-40B4-BE49-F238E27FC236}">
                <a16:creationId xmlns:a16="http://schemas.microsoft.com/office/drawing/2014/main" id="{0ECDF360-28EE-530A-5819-C7D48A9D81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747" y="3509984"/>
            <a:ext cx="2738336" cy="273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4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C39322-3511-6BA5-BBF8-7662390C142E}"/>
              </a:ext>
            </a:extLst>
          </p:cNvPr>
          <p:cNvSpPr>
            <a:spLocks noGrp="1"/>
          </p:cNvSpPr>
          <p:nvPr>
            <p:ph type="sldNum" sz="quarter" idx="12"/>
          </p:nvPr>
        </p:nvSpPr>
        <p:spPr/>
        <p:txBody>
          <a:bodyPr/>
          <a:lstStyle/>
          <a:p>
            <a:fld id="{DC8499F0-4505-1C48-ADB5-C7DF9555668C}" type="slidenum">
              <a:rPr lang="en-NZ" noProof="0" smtClean="0"/>
              <a:pPr/>
              <a:t>7</a:t>
            </a:fld>
            <a:endParaRPr lang="en-NZ" noProof="0"/>
          </a:p>
        </p:txBody>
      </p:sp>
      <p:sp>
        <p:nvSpPr>
          <p:cNvPr id="3" name="Content Placeholder 2">
            <a:extLst>
              <a:ext uri="{FF2B5EF4-FFF2-40B4-BE49-F238E27FC236}">
                <a16:creationId xmlns:a16="http://schemas.microsoft.com/office/drawing/2014/main" id="{7176F67F-6D8E-0FBC-9141-CCFC5F75FC80}"/>
              </a:ext>
            </a:extLst>
          </p:cNvPr>
          <p:cNvSpPr>
            <a:spLocks noGrp="1"/>
          </p:cNvSpPr>
          <p:nvPr>
            <p:ph sz="quarter" idx="13"/>
          </p:nvPr>
        </p:nvSpPr>
        <p:spPr/>
        <p:txBody>
          <a:bodyPr/>
          <a:lstStyle/>
          <a:p>
            <a:endParaRPr lang="en-NZ" dirty="0"/>
          </a:p>
          <a:p>
            <a:endParaRPr lang="en-NZ" dirty="0"/>
          </a:p>
          <a:p>
            <a:endParaRPr lang="en-NZ" dirty="0"/>
          </a:p>
          <a:p>
            <a:endParaRPr lang="en-NZ" dirty="0"/>
          </a:p>
          <a:p>
            <a:r>
              <a:rPr lang="en-NZ" dirty="0"/>
              <a:t>Different approaches across the supply chain, but overall increased awareness and engagement in emission calculations, and growing GHG emissions inventory incl. product emissions</a:t>
            </a:r>
          </a:p>
          <a:p>
            <a:pPr marL="0" indent="0">
              <a:buNone/>
            </a:pPr>
            <a:r>
              <a:rPr lang="en-NZ" dirty="0"/>
              <a:t>Example: Natural Gas Distribution </a:t>
            </a:r>
          </a:p>
          <a:p>
            <a:r>
              <a:rPr lang="en-NZ" dirty="0"/>
              <a:t>Key item: new pipelines</a:t>
            </a:r>
          </a:p>
          <a:p>
            <a:r>
              <a:rPr lang="en-NZ" dirty="0"/>
              <a:t>Approach: weight of installed pipeline / year by material * emission factor from Environmental Product Declaration of pipelines </a:t>
            </a:r>
          </a:p>
          <a:p>
            <a:endParaRPr lang="en-NZ" dirty="0"/>
          </a:p>
        </p:txBody>
      </p:sp>
      <p:sp>
        <p:nvSpPr>
          <p:cNvPr id="4" name="Title 3">
            <a:extLst>
              <a:ext uri="{FF2B5EF4-FFF2-40B4-BE49-F238E27FC236}">
                <a16:creationId xmlns:a16="http://schemas.microsoft.com/office/drawing/2014/main" id="{345B9AD7-7153-301F-C387-3FAAA5B4B089}"/>
              </a:ext>
            </a:extLst>
          </p:cNvPr>
          <p:cNvSpPr>
            <a:spLocks noGrp="1"/>
          </p:cNvSpPr>
          <p:nvPr>
            <p:ph type="title"/>
          </p:nvPr>
        </p:nvSpPr>
        <p:spPr/>
        <p:txBody>
          <a:bodyPr/>
          <a:lstStyle/>
          <a:p>
            <a:r>
              <a:rPr lang="en-NZ" dirty="0"/>
              <a:t>Results</a:t>
            </a:r>
          </a:p>
        </p:txBody>
      </p:sp>
      <p:graphicFrame>
        <p:nvGraphicFramePr>
          <p:cNvPr id="5" name="Table 6">
            <a:extLst>
              <a:ext uri="{FF2B5EF4-FFF2-40B4-BE49-F238E27FC236}">
                <a16:creationId xmlns:a16="http://schemas.microsoft.com/office/drawing/2014/main" id="{68E0EE0B-3416-2686-48D7-E0C67375ED8C}"/>
              </a:ext>
            </a:extLst>
          </p:cNvPr>
          <p:cNvGraphicFramePr>
            <a:graphicFrameLocks noGrp="1"/>
          </p:cNvGraphicFramePr>
          <p:nvPr>
            <p:extLst>
              <p:ext uri="{D42A27DB-BD31-4B8C-83A1-F6EECF244321}">
                <p14:modId xmlns:p14="http://schemas.microsoft.com/office/powerpoint/2010/main" val="2441158083"/>
              </p:ext>
            </p:extLst>
          </p:nvPr>
        </p:nvGraphicFramePr>
        <p:xfrm>
          <a:off x="1753248" y="1266711"/>
          <a:ext cx="8685504" cy="1317417"/>
        </p:xfrm>
        <a:graphic>
          <a:graphicData uri="http://schemas.openxmlformats.org/drawingml/2006/table">
            <a:tbl>
              <a:tblPr firstRow="1" bandRow="1">
                <a:tableStyleId>{F5AB1C69-6EDB-4FF4-983F-18BD219EF322}</a:tableStyleId>
              </a:tblPr>
              <a:tblGrid>
                <a:gridCol w="4342752">
                  <a:extLst>
                    <a:ext uri="{9D8B030D-6E8A-4147-A177-3AD203B41FA5}">
                      <a16:colId xmlns:a16="http://schemas.microsoft.com/office/drawing/2014/main" val="4283045970"/>
                    </a:ext>
                  </a:extLst>
                </a:gridCol>
                <a:gridCol w="4342752">
                  <a:extLst>
                    <a:ext uri="{9D8B030D-6E8A-4147-A177-3AD203B41FA5}">
                      <a16:colId xmlns:a16="http://schemas.microsoft.com/office/drawing/2014/main" val="3109538222"/>
                    </a:ext>
                  </a:extLst>
                </a:gridCol>
              </a:tblGrid>
              <a:tr h="439139">
                <a:tc>
                  <a:txBody>
                    <a:bodyPr/>
                    <a:lstStyle/>
                    <a:p>
                      <a:r>
                        <a:rPr lang="en-NZ" dirty="0"/>
                        <a:t>Product-specific method</a:t>
                      </a:r>
                    </a:p>
                  </a:txBody>
                  <a:tcPr/>
                </a:tc>
                <a:tc>
                  <a:txBody>
                    <a:bodyPr/>
                    <a:lstStyle/>
                    <a:p>
                      <a:r>
                        <a:rPr lang="en-NZ" dirty="0"/>
                        <a:t>Spend-based method</a:t>
                      </a:r>
                    </a:p>
                  </a:txBody>
                  <a:tcPr/>
                </a:tc>
                <a:extLst>
                  <a:ext uri="{0D108BD9-81ED-4DB2-BD59-A6C34878D82A}">
                    <a16:rowId xmlns:a16="http://schemas.microsoft.com/office/drawing/2014/main" val="2346995319"/>
                  </a:ext>
                </a:extLst>
              </a:tr>
              <a:tr h="439139">
                <a:tc>
                  <a:txBody>
                    <a:bodyPr/>
                    <a:lstStyle/>
                    <a:p>
                      <a:r>
                        <a:rPr lang="en-NZ" dirty="0"/>
                        <a:t>13% emissions</a:t>
                      </a:r>
                    </a:p>
                  </a:txBody>
                  <a:tcPr/>
                </a:tc>
                <a:tc>
                  <a:txBody>
                    <a:bodyPr/>
                    <a:lstStyle/>
                    <a:p>
                      <a:r>
                        <a:rPr lang="en-NZ" dirty="0"/>
                        <a:t>87% emissions</a:t>
                      </a:r>
                    </a:p>
                  </a:txBody>
                  <a:tcPr/>
                </a:tc>
                <a:extLst>
                  <a:ext uri="{0D108BD9-81ED-4DB2-BD59-A6C34878D82A}">
                    <a16:rowId xmlns:a16="http://schemas.microsoft.com/office/drawing/2014/main" val="1369312426"/>
                  </a:ext>
                </a:extLst>
              </a:tr>
              <a:tr h="439139">
                <a:tc>
                  <a:txBody>
                    <a:bodyPr/>
                    <a:lstStyle/>
                    <a:p>
                      <a:r>
                        <a:rPr lang="en-NZ" dirty="0"/>
                        <a:t>33 suppliers</a:t>
                      </a:r>
                    </a:p>
                  </a:txBody>
                  <a:tcPr/>
                </a:tc>
                <a:tc>
                  <a:txBody>
                    <a:bodyPr/>
                    <a:lstStyle/>
                    <a:p>
                      <a:r>
                        <a:rPr lang="en-NZ" dirty="0"/>
                        <a:t>1,300+ suppliers</a:t>
                      </a:r>
                    </a:p>
                  </a:txBody>
                  <a:tcPr/>
                </a:tc>
                <a:extLst>
                  <a:ext uri="{0D108BD9-81ED-4DB2-BD59-A6C34878D82A}">
                    <a16:rowId xmlns:a16="http://schemas.microsoft.com/office/drawing/2014/main" val="1851526569"/>
                  </a:ext>
                </a:extLst>
              </a:tr>
            </a:tbl>
          </a:graphicData>
        </a:graphic>
      </p:graphicFrame>
    </p:spTree>
    <p:extLst>
      <p:ext uri="{BB962C8B-B14F-4D97-AF65-F5344CB8AC3E}">
        <p14:creationId xmlns:p14="http://schemas.microsoft.com/office/powerpoint/2010/main" val="322972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07E7C8-5574-B203-2852-A57E041B963C}"/>
              </a:ext>
            </a:extLst>
          </p:cNvPr>
          <p:cNvSpPr>
            <a:spLocks noGrp="1"/>
          </p:cNvSpPr>
          <p:nvPr>
            <p:ph type="sldNum" sz="quarter" idx="12"/>
          </p:nvPr>
        </p:nvSpPr>
        <p:spPr/>
        <p:txBody>
          <a:bodyPr/>
          <a:lstStyle/>
          <a:p>
            <a:fld id="{DC8499F0-4505-1C48-ADB5-C7DF9555668C}" type="slidenum">
              <a:rPr lang="en-NZ" noProof="0" smtClean="0"/>
              <a:pPr/>
              <a:t>8</a:t>
            </a:fld>
            <a:endParaRPr lang="en-NZ" noProof="0"/>
          </a:p>
        </p:txBody>
      </p:sp>
      <p:sp>
        <p:nvSpPr>
          <p:cNvPr id="3" name="Content Placeholder 2">
            <a:extLst>
              <a:ext uri="{FF2B5EF4-FFF2-40B4-BE49-F238E27FC236}">
                <a16:creationId xmlns:a16="http://schemas.microsoft.com/office/drawing/2014/main" id="{B1695FD7-B4DD-289F-68F8-35DF92DC6330}"/>
              </a:ext>
            </a:extLst>
          </p:cNvPr>
          <p:cNvSpPr>
            <a:spLocks noGrp="1"/>
          </p:cNvSpPr>
          <p:nvPr>
            <p:ph sz="quarter" idx="13"/>
          </p:nvPr>
        </p:nvSpPr>
        <p:spPr/>
        <p:txBody>
          <a:bodyPr/>
          <a:lstStyle/>
          <a:p>
            <a:r>
              <a:rPr lang="en-NZ" dirty="0"/>
              <a:t>Scope 3 emissions calculations take time that is worth investing</a:t>
            </a:r>
          </a:p>
          <a:p>
            <a:r>
              <a:rPr lang="en-NZ" dirty="0"/>
              <a:t>Get the whole business involved </a:t>
            </a:r>
          </a:p>
          <a:p>
            <a:r>
              <a:rPr lang="en-NZ" dirty="0"/>
              <a:t>While far from perfect, the spend-based approach can provide a good starting point to fall back on where data is not yet available </a:t>
            </a:r>
          </a:p>
          <a:p>
            <a:r>
              <a:rPr lang="en-NZ" dirty="0"/>
              <a:t>Increased enquiries from customers will increase availability of emissions data by suppliers </a:t>
            </a:r>
          </a:p>
          <a:p>
            <a:r>
              <a:rPr lang="en-NZ" dirty="0"/>
              <a:t>Few suppliers might make up the majority of product emissions, start with these key suppliers</a:t>
            </a:r>
          </a:p>
        </p:txBody>
      </p:sp>
      <p:sp>
        <p:nvSpPr>
          <p:cNvPr id="4" name="Title 3">
            <a:extLst>
              <a:ext uri="{FF2B5EF4-FFF2-40B4-BE49-F238E27FC236}">
                <a16:creationId xmlns:a16="http://schemas.microsoft.com/office/drawing/2014/main" id="{DE5B56F0-2442-FCEE-D3A6-D6270D999389}"/>
              </a:ext>
            </a:extLst>
          </p:cNvPr>
          <p:cNvSpPr>
            <a:spLocks noGrp="1"/>
          </p:cNvSpPr>
          <p:nvPr>
            <p:ph type="title"/>
          </p:nvPr>
        </p:nvSpPr>
        <p:spPr/>
        <p:txBody>
          <a:bodyPr/>
          <a:lstStyle/>
          <a:p>
            <a:r>
              <a:rPr lang="en-NZ" dirty="0"/>
              <a:t>Summary </a:t>
            </a:r>
          </a:p>
        </p:txBody>
      </p:sp>
    </p:spTree>
    <p:extLst>
      <p:ext uri="{BB962C8B-B14F-4D97-AF65-F5344CB8AC3E}">
        <p14:creationId xmlns:p14="http://schemas.microsoft.com/office/powerpoint/2010/main" val="2269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1D56622-681A-96B9-A771-683B14C66801}"/>
              </a:ext>
            </a:extLst>
          </p:cNvPr>
          <p:cNvSpPr>
            <a:spLocks noGrp="1"/>
          </p:cNvSpPr>
          <p:nvPr>
            <p:ph type="subTitle" idx="1"/>
          </p:nvPr>
        </p:nvSpPr>
        <p:spPr/>
        <p:txBody>
          <a:bodyPr/>
          <a:lstStyle/>
          <a:p>
            <a:r>
              <a:rPr lang="en-NZ" dirty="0"/>
              <a:t>Questions? </a:t>
            </a:r>
          </a:p>
          <a:p>
            <a:r>
              <a:rPr lang="en-NZ" dirty="0"/>
              <a:t>Contact: </a:t>
            </a:r>
            <a:r>
              <a:rPr lang="en-NZ" dirty="0">
                <a:hlinkClick r:id="rId3"/>
              </a:rPr>
              <a:t>Maike.Poggel@vector.co.nz</a:t>
            </a:r>
            <a:endParaRPr lang="en-NZ" dirty="0"/>
          </a:p>
          <a:p>
            <a:r>
              <a:rPr lang="en-NZ" dirty="0"/>
              <a:t>Reports: </a:t>
            </a:r>
            <a:r>
              <a:rPr lang="en-NZ" dirty="0">
                <a:hlinkClick r:id="rId4"/>
              </a:rPr>
              <a:t>www.vector.co.nz/investors/reports</a:t>
            </a:r>
            <a:endParaRPr lang="en-NZ" dirty="0"/>
          </a:p>
          <a:p>
            <a:endParaRPr lang="en-NZ" dirty="0"/>
          </a:p>
        </p:txBody>
      </p:sp>
      <p:sp>
        <p:nvSpPr>
          <p:cNvPr id="3" name="Slide Number Placeholder 2">
            <a:extLst>
              <a:ext uri="{FF2B5EF4-FFF2-40B4-BE49-F238E27FC236}">
                <a16:creationId xmlns:a16="http://schemas.microsoft.com/office/drawing/2014/main" id="{5CB462FE-A118-8145-EDBA-067CA13429A8}"/>
              </a:ext>
            </a:extLst>
          </p:cNvPr>
          <p:cNvSpPr>
            <a:spLocks noGrp="1"/>
          </p:cNvSpPr>
          <p:nvPr>
            <p:ph type="sldNum" sz="quarter" idx="12"/>
          </p:nvPr>
        </p:nvSpPr>
        <p:spPr/>
        <p:txBody>
          <a:bodyPr/>
          <a:lstStyle/>
          <a:p>
            <a:fld id="{DC8499F0-4505-1C48-ADB5-C7DF9555668C}" type="slidenum">
              <a:rPr lang="en-NZ" noProof="0" smtClean="0"/>
              <a:pPr/>
              <a:t>9</a:t>
            </a:fld>
            <a:endParaRPr lang="en-NZ" noProof="0"/>
          </a:p>
        </p:txBody>
      </p:sp>
    </p:spTree>
    <p:extLst>
      <p:ext uri="{BB962C8B-B14F-4D97-AF65-F5344CB8AC3E}">
        <p14:creationId xmlns:p14="http://schemas.microsoft.com/office/powerpoint/2010/main" val="3259160602"/>
      </p:ext>
    </p:extLst>
  </p:cSld>
  <p:clrMapOvr>
    <a:masterClrMapping/>
  </p:clrMapOvr>
</p:sld>
</file>

<file path=ppt/theme/theme1.xml><?xml version="1.0" encoding="utf-8"?>
<a:theme xmlns:a="http://schemas.openxmlformats.org/drawingml/2006/main" name="Vector">
  <a:themeElements>
    <a:clrScheme name="Custom 1">
      <a:dk1>
        <a:srgbClr val="000840"/>
      </a:dk1>
      <a:lt1>
        <a:srgbClr val="FFFFFF"/>
      </a:lt1>
      <a:dk2>
        <a:srgbClr val="1F79FF"/>
      </a:dk2>
      <a:lt2>
        <a:srgbClr val="0DCF59"/>
      </a:lt2>
      <a:accent1>
        <a:srgbClr val="000840"/>
      </a:accent1>
      <a:accent2>
        <a:srgbClr val="00B5E0"/>
      </a:accent2>
      <a:accent3>
        <a:srgbClr val="1F79FF"/>
      </a:accent3>
      <a:accent4>
        <a:srgbClr val="0DCF59"/>
      </a:accent4>
      <a:accent5>
        <a:srgbClr val="E64B38"/>
      </a:accent5>
      <a:accent6>
        <a:srgbClr val="FF6C0E"/>
      </a:accent6>
      <a:hlink>
        <a:srgbClr val="0DCF59"/>
      </a:hlink>
      <a:folHlink>
        <a:srgbClr val="FFA300"/>
      </a:folHlink>
    </a:clrScheme>
    <a:fontScheme name="Custom 1">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840"/>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latin typeface="Montserrat" panose="02000505000000020004" pitchFamily="2" charset="77"/>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ector Powerpoint Slides 2020" id="{AD77489D-C08C-4E51-AA71-035E96303CE4}" vid="{470C2180-80A5-4F49-8169-37928BB702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AA2BECE2DC8A42B4794975AA6FF867" ma:contentTypeVersion="19" ma:contentTypeDescription="Create a new document." ma:contentTypeScope="" ma:versionID="b1008829438d9754f5f227b56ab1fdb8">
  <xsd:schema xmlns:xsd="http://www.w3.org/2001/XMLSchema" xmlns:xs="http://www.w3.org/2001/XMLSchema" xmlns:p="http://schemas.microsoft.com/office/2006/metadata/properties" xmlns:ns2="42e87a1b-dde7-4fda-b06c-a7a26b04fe4a" xmlns:ns3="b67bfc28-9694-428e-98fc-933cce4ec913" xmlns:ns4="a3176cc6-cc22-4693-90ae-cc6ce36f370f" targetNamespace="http://schemas.microsoft.com/office/2006/metadata/properties" ma:root="true" ma:fieldsID="0c7d0b666370928bb1cbc3883242f529" ns2:_="" ns3:_="" ns4:_="">
    <xsd:import namespace="42e87a1b-dde7-4fda-b06c-a7a26b04fe4a"/>
    <xsd:import namespace="b67bfc28-9694-428e-98fc-933cce4ec913"/>
    <xsd:import namespace="a3176cc6-cc22-4693-90ae-cc6ce36f370f"/>
    <xsd:element name="properties">
      <xsd:complexType>
        <xsd:sequence>
          <xsd:element name="documentManagement">
            <xsd:complexType>
              <xsd:all>
                <xsd:element ref="ns2:Topic" minOccurs="0"/>
                <xsd:element ref="ns2:Year"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87a1b-dde7-4fda-b06c-a7a26b04fe4a"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restriction base="dms:Choice">
          <xsd:enumeration value="Final Submissions"/>
          <xsd:enumeration value="Rewards and Recognition"/>
          <xsd:enumeration value="Entrust"/>
          <xsd:enumeration value="DR Meetings"/>
          <xsd:enumeration value="Health Safety and Environment"/>
          <xsd:enumeration value="Presentations"/>
        </xsd:restriction>
      </xsd:simpleType>
    </xsd:element>
    <xsd:element name="Year" ma:index="9" nillable="true" ma:displayName="Year" ma:format="Dropdown" ma:internalName="Year">
      <xsd:simpleType>
        <xsd:restriction base="dms:Choice">
          <xsd:enumeration value="2016"/>
          <xsd:enumeration value="2017"/>
          <xsd:enumeration value="2018"/>
          <xsd:enumeration value="2019"/>
          <xsd:enumeration value="2020"/>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f00e87a-7dbd-4fd4-96f1-bc45b03ae9f5"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7bfc28-9694-428e-98fc-933cce4ec91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176cc6-cc22-4693-90ae-cc6ce36f370f"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0bb68e1-f052-4331-bd73-70348c1fabca}" ma:internalName="TaxCatchAll" ma:showField="CatchAllData" ma:web="b67bfc28-9694-428e-98fc-933cce4ec9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176cc6-cc22-4693-90ae-cc6ce36f370f" xsi:nil="true"/>
    <lcf76f155ced4ddcb4097134ff3c332f xmlns="42e87a1b-dde7-4fda-b06c-a7a26b04fe4a">
      <Terms xmlns="http://schemas.microsoft.com/office/infopath/2007/PartnerControls"/>
    </lcf76f155ced4ddcb4097134ff3c332f>
    <Year xmlns="42e87a1b-dde7-4fda-b06c-a7a26b04fe4a" xsi:nil="true"/>
    <Topic xmlns="42e87a1b-dde7-4fda-b06c-a7a26b04fe4a" xsi:nil="true"/>
  </documentManagement>
</p:properties>
</file>

<file path=customXml/itemProps1.xml><?xml version="1.0" encoding="utf-8"?>
<ds:datastoreItem xmlns:ds="http://schemas.openxmlformats.org/officeDocument/2006/customXml" ds:itemID="{38802E4C-C938-4C4C-97F2-CB1D1C84F328}">
  <ds:schemaRefs>
    <ds:schemaRef ds:uri="http://schemas.microsoft.com/sharepoint/v3/contenttype/forms"/>
  </ds:schemaRefs>
</ds:datastoreItem>
</file>

<file path=customXml/itemProps2.xml><?xml version="1.0" encoding="utf-8"?>
<ds:datastoreItem xmlns:ds="http://schemas.openxmlformats.org/officeDocument/2006/customXml" ds:itemID="{5B1F3885-174B-484B-8FCD-CB8272AD0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e87a1b-dde7-4fda-b06c-a7a26b04fe4a"/>
    <ds:schemaRef ds:uri="b67bfc28-9694-428e-98fc-933cce4ec913"/>
    <ds:schemaRef ds:uri="a3176cc6-cc22-4693-90ae-cc6ce36f37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8DEE5C-0815-420D-B77F-6121A04784E8}">
  <ds:schemaRefs>
    <ds:schemaRef ds:uri="http://schemas.microsoft.com/office/2006/metadata/properties"/>
    <ds:schemaRef ds:uri="http://schemas.microsoft.com/office/infopath/2007/PartnerControls"/>
    <ds:schemaRef ds:uri="http://schemas.microsoft.com/sharepoint/v3"/>
    <ds:schemaRef ds:uri="a3176cc6-cc22-4693-90ae-cc6ce36f370f"/>
    <ds:schemaRef ds:uri="42e87a1b-dde7-4fda-b06c-a7a26b04fe4a"/>
  </ds:schemaRefs>
</ds:datastoreItem>
</file>

<file path=docProps/app.xml><?xml version="1.0" encoding="utf-8"?>
<Properties xmlns="http://schemas.openxmlformats.org/officeDocument/2006/extended-properties" xmlns:vt="http://schemas.openxmlformats.org/officeDocument/2006/docPropsVTypes">
  <Template>Vector Powerpoint Slides 2020</Template>
  <TotalTime>8244</TotalTime>
  <Words>2614</Words>
  <Application>Microsoft Office PowerPoint</Application>
  <PresentationFormat>Widescreen</PresentationFormat>
  <Paragraphs>131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Montserrat</vt:lpstr>
      <vt:lpstr>Times New Roman</vt:lpstr>
      <vt:lpstr>Arial</vt:lpstr>
      <vt:lpstr>Verdana</vt:lpstr>
      <vt:lpstr>Calibri</vt:lpstr>
      <vt:lpstr>Montserrat Light</vt:lpstr>
      <vt:lpstr>Vector</vt:lpstr>
      <vt:lpstr>Vector’s scope 3 emissions journey</vt:lpstr>
      <vt:lpstr>An overview of Vector</vt:lpstr>
      <vt:lpstr>GHG emissions FY23 (in tCO2e) </vt:lpstr>
      <vt:lpstr>Analysis of ‘Use of sold products’ emissions</vt:lpstr>
      <vt:lpstr>GHG emissions FY23 (in tCO2e) </vt:lpstr>
      <vt:lpstr>Analysis of ‘Purchased products’ emissions</vt:lpstr>
      <vt:lpstr>Results</vt:lpstr>
      <vt:lpstr>Summary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Vector’s scope 3 emissions journey</dc:title>
  <dc:subject/>
  <dc:creator>Maike Poggel</dc:creator>
  <cp:keywords/>
  <dc:description/>
  <cp:lastModifiedBy>Maike Poggel</cp:lastModifiedBy>
  <cp:revision>1</cp:revision>
  <dcterms:created xsi:type="dcterms:W3CDTF">2023-08-23T21:28:33Z</dcterms:created>
  <dcterms:modified xsi:type="dcterms:W3CDTF">2023-08-30T21:44:29Z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0x0101001DAA2BECE2DC8A42B4794975AA6FF867</vt:lpwstr>
  </property>
  <property fmtid="{D5CDD505-2E9C-101B-9397-08002B2CF9AE}" pid="3" name="MediaServiceImageTags">
    <vt:lpwstr/>
  </property>
</Properties>
</file>